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815" r:id="rId1"/>
  </p:sldMasterIdLst>
  <p:notesMasterIdLst>
    <p:notesMasterId r:id="rId66"/>
  </p:notesMasterIdLst>
  <p:handoutMasterIdLst>
    <p:handoutMasterId r:id="rId67"/>
  </p:handoutMasterIdLst>
  <p:sldIdLst>
    <p:sldId id="432" r:id="rId2"/>
    <p:sldId id="433" r:id="rId3"/>
    <p:sldId id="434" r:id="rId4"/>
    <p:sldId id="435" r:id="rId5"/>
    <p:sldId id="440" r:id="rId6"/>
    <p:sldId id="436" r:id="rId7"/>
    <p:sldId id="437" r:id="rId8"/>
    <p:sldId id="438" r:id="rId9"/>
    <p:sldId id="439" r:id="rId10"/>
    <p:sldId id="441" r:id="rId11"/>
    <p:sldId id="407" r:id="rId12"/>
    <p:sldId id="408" r:id="rId13"/>
    <p:sldId id="442" r:id="rId14"/>
    <p:sldId id="443" r:id="rId15"/>
    <p:sldId id="444" r:id="rId16"/>
    <p:sldId id="445" r:id="rId17"/>
    <p:sldId id="446" r:id="rId18"/>
    <p:sldId id="447" r:id="rId19"/>
    <p:sldId id="448" r:id="rId20"/>
    <p:sldId id="449" r:id="rId21"/>
    <p:sldId id="450" r:id="rId22"/>
    <p:sldId id="451" r:id="rId23"/>
    <p:sldId id="415" r:id="rId24"/>
    <p:sldId id="452" r:id="rId25"/>
    <p:sldId id="417" r:id="rId26"/>
    <p:sldId id="453" r:id="rId27"/>
    <p:sldId id="454" r:id="rId28"/>
    <p:sldId id="455" r:id="rId29"/>
    <p:sldId id="456" r:id="rId30"/>
    <p:sldId id="457" r:id="rId31"/>
    <p:sldId id="458" r:id="rId32"/>
    <p:sldId id="459" r:id="rId33"/>
    <p:sldId id="460" r:id="rId34"/>
    <p:sldId id="461" r:id="rId35"/>
    <p:sldId id="462" r:id="rId36"/>
    <p:sldId id="463" r:id="rId37"/>
    <p:sldId id="394" r:id="rId38"/>
    <p:sldId id="395" r:id="rId39"/>
    <p:sldId id="396" r:id="rId40"/>
    <p:sldId id="464" r:id="rId41"/>
    <p:sldId id="465" r:id="rId42"/>
    <p:sldId id="466" r:id="rId43"/>
    <p:sldId id="467" r:id="rId44"/>
    <p:sldId id="468" r:id="rId45"/>
    <p:sldId id="469" r:id="rId46"/>
    <p:sldId id="470" r:id="rId47"/>
    <p:sldId id="471" r:id="rId48"/>
    <p:sldId id="472" r:id="rId49"/>
    <p:sldId id="473" r:id="rId50"/>
    <p:sldId id="398" r:id="rId51"/>
    <p:sldId id="474" r:id="rId52"/>
    <p:sldId id="475" r:id="rId53"/>
    <p:sldId id="476" r:id="rId54"/>
    <p:sldId id="397" r:id="rId55"/>
    <p:sldId id="477" r:id="rId56"/>
    <p:sldId id="478" r:id="rId57"/>
    <p:sldId id="479" r:id="rId58"/>
    <p:sldId id="480" r:id="rId59"/>
    <p:sldId id="481" r:id="rId60"/>
    <p:sldId id="482" r:id="rId61"/>
    <p:sldId id="483" r:id="rId62"/>
    <p:sldId id="484" r:id="rId63"/>
    <p:sldId id="485" r:id="rId64"/>
    <p:sldId id="486" r:id="rId65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8000"/>
    <a:srgbClr val="000000"/>
    <a:srgbClr val="6699FF"/>
    <a:srgbClr val="3399FF"/>
    <a:srgbClr val="FFFF00"/>
    <a:srgbClr val="FF0066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Nauka\Rezultati%20iz%20Lisabona\Zn\Oxo\oxiprot.xls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</c:title>
    <c:autoTitleDeleted val="0"/>
    <c:plotArea>
      <c:layout>
        <c:manualLayout>
          <c:layoutTarget val="inner"/>
          <c:xMode val="edge"/>
          <c:yMode val="edge"/>
          <c:x val="0.13112184525857309"/>
          <c:y val="6.9053794674355989E-2"/>
          <c:w val="0.81516713437860133"/>
          <c:h val="0.7800521250251311"/>
        </c:manualLayout>
      </c:layout>
      <c:scatterChart>
        <c:scatterStyle val="lineMarker"/>
        <c:varyColors val="0"/>
        <c:ser>
          <c:idx val="2"/>
          <c:order val="0"/>
          <c:tx>
            <c:strRef>
              <c:f>Figure!$K$4</c:f>
              <c:strCache>
                <c:ptCount val="1"/>
                <c:pt idx="0">
                  <c:v>oxo 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5"/>
            <c:spPr>
              <a:solidFill>
                <a:srgbClr val="FFFFFF"/>
              </a:solidFill>
              <a:ln>
                <a:solidFill>
                  <a:srgbClr val="000000"/>
                </a:solidFill>
                <a:prstDash val="solid"/>
              </a:ln>
            </c:spPr>
          </c:marker>
          <c:xVal>
            <c:numRef>
              <c:f>'M50(oxi) (2)'!$C$5:$C$142</c:f>
              <c:numCache>
                <c:formatCode>0.00</c:formatCode>
                <c:ptCount val="138"/>
                <c:pt idx="0">
                  <c:v>-4.863849765258216</c:v>
                </c:pt>
                <c:pt idx="1">
                  <c:v>-4.8173708920187766</c:v>
                </c:pt>
                <c:pt idx="2">
                  <c:v>-4.7708920187793433</c:v>
                </c:pt>
                <c:pt idx="3">
                  <c:v>-4.7244131455399057</c:v>
                </c:pt>
                <c:pt idx="4">
                  <c:v>-4.6779342723004556</c:v>
                </c:pt>
                <c:pt idx="5">
                  <c:v>-4.631455399061033</c:v>
                </c:pt>
                <c:pt idx="6">
                  <c:v>-4.58497652582159</c:v>
                </c:pt>
                <c:pt idx="7">
                  <c:v>-4.5384976525821594</c:v>
                </c:pt>
                <c:pt idx="8">
                  <c:v>-4.4920187793427235</c:v>
                </c:pt>
                <c:pt idx="9">
                  <c:v>-4.4455399061032868</c:v>
                </c:pt>
                <c:pt idx="10">
                  <c:v>-4.3990610328638553</c:v>
                </c:pt>
                <c:pt idx="11">
                  <c:v>-4.3525821596244052</c:v>
                </c:pt>
                <c:pt idx="12">
                  <c:v>-4.3061032863849764</c:v>
                </c:pt>
                <c:pt idx="13">
                  <c:v>-4.2596244131455414</c:v>
                </c:pt>
                <c:pt idx="14">
                  <c:v>-4.2131455399060966</c:v>
                </c:pt>
                <c:pt idx="15">
                  <c:v>-4.166666666666667</c:v>
                </c:pt>
                <c:pt idx="16">
                  <c:v>-4.1201877934272275</c:v>
                </c:pt>
                <c:pt idx="17">
                  <c:v>-4.0737089201877925</c:v>
                </c:pt>
                <c:pt idx="18">
                  <c:v>-4.0272300469483486</c:v>
                </c:pt>
                <c:pt idx="19">
                  <c:v>-3.9807511737089203</c:v>
                </c:pt>
                <c:pt idx="20">
                  <c:v>-3.9342723004694804</c:v>
                </c:pt>
                <c:pt idx="21">
                  <c:v>-3.8877934272300472</c:v>
                </c:pt>
                <c:pt idx="22">
                  <c:v>-3.8413145539906135</c:v>
                </c:pt>
                <c:pt idx="23">
                  <c:v>-3.7948356807511736</c:v>
                </c:pt>
                <c:pt idx="24">
                  <c:v>-3.7483568075117408</c:v>
                </c:pt>
                <c:pt idx="25">
                  <c:v>-3.7018779342723009</c:v>
                </c:pt>
                <c:pt idx="26">
                  <c:v>-3.6553990610328642</c:v>
                </c:pt>
                <c:pt idx="27">
                  <c:v>-3.6089201877934292</c:v>
                </c:pt>
                <c:pt idx="28">
                  <c:v>-3.562441314553987</c:v>
                </c:pt>
                <c:pt idx="29">
                  <c:v>-3.5159624413145538</c:v>
                </c:pt>
                <c:pt idx="30">
                  <c:v>-3.4694835680751202</c:v>
                </c:pt>
                <c:pt idx="31">
                  <c:v>-3.4230046948356807</c:v>
                </c:pt>
                <c:pt idx="32">
                  <c:v>-3.3765258215962408</c:v>
                </c:pt>
                <c:pt idx="33">
                  <c:v>-3.3300469483568067</c:v>
                </c:pt>
                <c:pt idx="34">
                  <c:v>-3.2835680751173775</c:v>
                </c:pt>
                <c:pt idx="35">
                  <c:v>-3.2370892018779407</c:v>
                </c:pt>
                <c:pt idx="36">
                  <c:v>-3.1906103286384981</c:v>
                </c:pt>
                <c:pt idx="37">
                  <c:v>-3.1441314553990649</c:v>
                </c:pt>
                <c:pt idx="38">
                  <c:v>-3.0976525821596237</c:v>
                </c:pt>
                <c:pt idx="39">
                  <c:v>-3.0511737089201882</c:v>
                </c:pt>
                <c:pt idx="40">
                  <c:v>-3.0046948356807515</c:v>
                </c:pt>
                <c:pt idx="41">
                  <c:v>-2.9582159624413151</c:v>
                </c:pt>
                <c:pt idx="42">
                  <c:v>-2.9117370892018779</c:v>
                </c:pt>
                <c:pt idx="43">
                  <c:v>-2.8652582159624407</c:v>
                </c:pt>
                <c:pt idx="44">
                  <c:v>-2.8187793427230048</c:v>
                </c:pt>
                <c:pt idx="45">
                  <c:v>-2.7723004694835667</c:v>
                </c:pt>
                <c:pt idx="46">
                  <c:v>-2.7258215962441312</c:v>
                </c:pt>
                <c:pt idx="47">
                  <c:v>-2.6793427230046927</c:v>
                </c:pt>
                <c:pt idx="48">
                  <c:v>-2.6328638497652577</c:v>
                </c:pt>
                <c:pt idx="49">
                  <c:v>-2.5863849765258213</c:v>
                </c:pt>
                <c:pt idx="50">
                  <c:v>-2.5399061032863837</c:v>
                </c:pt>
                <c:pt idx="51">
                  <c:v>-2.4934272300469482</c:v>
                </c:pt>
                <c:pt idx="52">
                  <c:v>-2.4469483568075114</c:v>
                </c:pt>
                <c:pt idx="53">
                  <c:v>-2.4004694835680707</c:v>
                </c:pt>
                <c:pt idx="54">
                  <c:v>-2.3539906103286379</c:v>
                </c:pt>
                <c:pt idx="55">
                  <c:v>-2.3075117370892015</c:v>
                </c:pt>
                <c:pt idx="56">
                  <c:v>-2.2610328638497648</c:v>
                </c:pt>
                <c:pt idx="57">
                  <c:v>-2.2145539906103284</c:v>
                </c:pt>
                <c:pt idx="58">
                  <c:v>-2.1680751173708921</c:v>
                </c:pt>
                <c:pt idx="59">
                  <c:v>-2.1215962441314611</c:v>
                </c:pt>
                <c:pt idx="60">
                  <c:v>-2.0751173708920212</c:v>
                </c:pt>
                <c:pt idx="61">
                  <c:v>-2.0286384976525822</c:v>
                </c:pt>
                <c:pt idx="62">
                  <c:v>-1.9821596244131474</c:v>
                </c:pt>
                <c:pt idx="63">
                  <c:v>-1.9356807511737102</c:v>
                </c:pt>
                <c:pt idx="64">
                  <c:v>-1.8892018779342719</c:v>
                </c:pt>
                <c:pt idx="65">
                  <c:v>-1.8427230046948353</c:v>
                </c:pt>
                <c:pt idx="66">
                  <c:v>-1.7962441314553987</c:v>
                </c:pt>
                <c:pt idx="67">
                  <c:v>-1.7497652582159589</c:v>
                </c:pt>
                <c:pt idx="68">
                  <c:v>-1.7032863849765263</c:v>
                </c:pt>
                <c:pt idx="69">
                  <c:v>-1.6568075117370908</c:v>
                </c:pt>
                <c:pt idx="70">
                  <c:v>-1.6103286384976518</c:v>
                </c:pt>
                <c:pt idx="71">
                  <c:v>-1.5638497652582157</c:v>
                </c:pt>
                <c:pt idx="72">
                  <c:v>-1.5173708920187794</c:v>
                </c:pt>
                <c:pt idx="73">
                  <c:v>-1.4708920187793411</c:v>
                </c:pt>
                <c:pt idx="74">
                  <c:v>-1.4244131455399058</c:v>
                </c:pt>
                <c:pt idx="75">
                  <c:v>-1.3779342723004657</c:v>
                </c:pt>
                <c:pt idx="76">
                  <c:v>-1.3314553990610327</c:v>
                </c:pt>
                <c:pt idx="77">
                  <c:v>-1.2849765258215975</c:v>
                </c:pt>
                <c:pt idx="78">
                  <c:v>-1.2384976525821565</c:v>
                </c:pt>
                <c:pt idx="79">
                  <c:v>-1.1920187793427259</c:v>
                </c:pt>
                <c:pt idx="80">
                  <c:v>-1.145539906103286</c:v>
                </c:pt>
                <c:pt idx="81">
                  <c:v>-1.099061032863849</c:v>
                </c:pt>
                <c:pt idx="82">
                  <c:v>-1.0525821596244129</c:v>
                </c:pt>
                <c:pt idx="83">
                  <c:v>-1.006103286384975</c:v>
                </c:pt>
                <c:pt idx="84">
                  <c:v>-0.9596244131455417</c:v>
                </c:pt>
                <c:pt idx="85">
                  <c:v>-0.91314553990610303</c:v>
                </c:pt>
                <c:pt idx="86">
                  <c:v>-0.86666666666666625</c:v>
                </c:pt>
                <c:pt idx="87">
                  <c:v>-0.82018779342722958</c:v>
                </c:pt>
                <c:pt idx="88">
                  <c:v>-0.77370892018779414</c:v>
                </c:pt>
                <c:pt idx="89">
                  <c:v>-0.72723004694835669</c:v>
                </c:pt>
                <c:pt idx="90">
                  <c:v>-0.6807511737089198</c:v>
                </c:pt>
                <c:pt idx="91">
                  <c:v>-0.63427230046948424</c:v>
                </c:pt>
                <c:pt idx="92">
                  <c:v>-0.58779342723004679</c:v>
                </c:pt>
                <c:pt idx="93">
                  <c:v>-0.54131455399060957</c:v>
                </c:pt>
                <c:pt idx="94">
                  <c:v>-0.49483568075117346</c:v>
                </c:pt>
                <c:pt idx="95">
                  <c:v>-0.4483568075117374</c:v>
                </c:pt>
                <c:pt idx="96">
                  <c:v>-0.40187793427230084</c:v>
                </c:pt>
                <c:pt idx="97">
                  <c:v>-0.35539906103286439</c:v>
                </c:pt>
                <c:pt idx="98">
                  <c:v>-0.30892018779342761</c:v>
                </c:pt>
                <c:pt idx="99">
                  <c:v>-0.26244131455399011</c:v>
                </c:pt>
                <c:pt idx="100">
                  <c:v>-0.21596244131455389</c:v>
                </c:pt>
                <c:pt idx="101">
                  <c:v>-0.16948356807511686</c:v>
                </c:pt>
                <c:pt idx="102">
                  <c:v>-0.12300469483568076</c:v>
                </c:pt>
                <c:pt idx="103">
                  <c:v>-7.6525821596243784E-2</c:v>
                </c:pt>
                <c:pt idx="104">
                  <c:v>-3.0046948356806952E-2</c:v>
                </c:pt>
                <c:pt idx="105">
                  <c:v>1.6431924882629907E-2</c:v>
                </c:pt>
                <c:pt idx="106">
                  <c:v>6.2910798122066139E-2</c:v>
                </c:pt>
                <c:pt idx="107">
                  <c:v>0.10938967136150306</c:v>
                </c:pt>
                <c:pt idx="108">
                  <c:v>0.15586854460093991</c:v>
                </c:pt>
                <c:pt idx="109">
                  <c:v>0.20234741784037696</c:v>
                </c:pt>
                <c:pt idx="110">
                  <c:v>0.24882629107981291</c:v>
                </c:pt>
                <c:pt idx="111">
                  <c:v>0.29530516431925058</c:v>
                </c:pt>
                <c:pt idx="112">
                  <c:v>0.3417840375586868</c:v>
                </c:pt>
                <c:pt idx="113">
                  <c:v>0.38826291079812231</c:v>
                </c:pt>
                <c:pt idx="114">
                  <c:v>0.43474178403755892</c:v>
                </c:pt>
                <c:pt idx="115">
                  <c:v>0.48122065727699531</c:v>
                </c:pt>
                <c:pt idx="116">
                  <c:v>0.52769953051643292</c:v>
                </c:pt>
                <c:pt idx="117">
                  <c:v>0.57417840375586882</c:v>
                </c:pt>
                <c:pt idx="118">
                  <c:v>0.62065727699530593</c:v>
                </c:pt>
                <c:pt idx="119">
                  <c:v>0.66713615023474182</c:v>
                </c:pt>
                <c:pt idx="120">
                  <c:v>0.7136150234741806</c:v>
                </c:pt>
                <c:pt idx="121">
                  <c:v>0.7600938967136166</c:v>
                </c:pt>
                <c:pt idx="122">
                  <c:v>0.80657276995305061</c:v>
                </c:pt>
                <c:pt idx="123">
                  <c:v>0.85305164319248961</c:v>
                </c:pt>
                <c:pt idx="124">
                  <c:v>0.8995305164319255</c:v>
                </c:pt>
                <c:pt idx="125">
                  <c:v>0.9460093896713615</c:v>
                </c:pt>
                <c:pt idx="126">
                  <c:v>0.99248826291079839</c:v>
                </c:pt>
                <c:pt idx="127">
                  <c:v>1.0389671361502368</c:v>
                </c:pt>
                <c:pt idx="128">
                  <c:v>1.0854460093896714</c:v>
                </c:pt>
                <c:pt idx="129">
                  <c:v>1.131924882629106</c:v>
                </c:pt>
                <c:pt idx="130">
                  <c:v>1.1784037558685461</c:v>
                </c:pt>
                <c:pt idx="131">
                  <c:v>1.2248826291079813</c:v>
                </c:pt>
                <c:pt idx="132">
                  <c:v>1.2713615023474167</c:v>
                </c:pt>
                <c:pt idx="133">
                  <c:v>1.3178403755868551</c:v>
                </c:pt>
                <c:pt idx="134">
                  <c:v>1.3643192488262925</c:v>
                </c:pt>
                <c:pt idx="135">
                  <c:v>1.4107981220657286</c:v>
                </c:pt>
                <c:pt idx="136">
                  <c:v>1.5269953051643175</c:v>
                </c:pt>
                <c:pt idx="137">
                  <c:v>1.643192488262911</c:v>
                </c:pt>
              </c:numCache>
            </c:numRef>
          </c:xVal>
          <c:yVal>
            <c:numRef>
              <c:f>'M50(oxi) (2)'!$D$5:$D$142</c:f>
              <c:numCache>
                <c:formatCode>0.00</c:formatCode>
                <c:ptCount val="138"/>
                <c:pt idx="0">
                  <c:v>2.8</c:v>
                </c:pt>
                <c:pt idx="1">
                  <c:v>2.8</c:v>
                </c:pt>
                <c:pt idx="2">
                  <c:v>2.8099999999999987</c:v>
                </c:pt>
                <c:pt idx="3">
                  <c:v>2.8099999999999987</c:v>
                </c:pt>
                <c:pt idx="4">
                  <c:v>2.82</c:v>
                </c:pt>
                <c:pt idx="5">
                  <c:v>2.8299999999999987</c:v>
                </c:pt>
                <c:pt idx="6">
                  <c:v>2.84</c:v>
                </c:pt>
                <c:pt idx="7">
                  <c:v>2.84</c:v>
                </c:pt>
                <c:pt idx="8">
                  <c:v>2.8499999999999988</c:v>
                </c:pt>
                <c:pt idx="9">
                  <c:v>2.8499999999999988</c:v>
                </c:pt>
                <c:pt idx="10">
                  <c:v>2.86</c:v>
                </c:pt>
                <c:pt idx="11">
                  <c:v>2.8699999999999997</c:v>
                </c:pt>
                <c:pt idx="12">
                  <c:v>2.88</c:v>
                </c:pt>
                <c:pt idx="13">
                  <c:v>2.8899999999999997</c:v>
                </c:pt>
                <c:pt idx="14">
                  <c:v>2.8899999999999997</c:v>
                </c:pt>
                <c:pt idx="15">
                  <c:v>2.9</c:v>
                </c:pt>
                <c:pt idx="16">
                  <c:v>2.9099999999999997</c:v>
                </c:pt>
                <c:pt idx="17">
                  <c:v>2.9099999999999997</c:v>
                </c:pt>
                <c:pt idx="18">
                  <c:v>2.92</c:v>
                </c:pt>
                <c:pt idx="19">
                  <c:v>2.9299999999999997</c:v>
                </c:pt>
                <c:pt idx="20">
                  <c:v>2.94</c:v>
                </c:pt>
                <c:pt idx="21">
                  <c:v>2.9499999999999997</c:v>
                </c:pt>
                <c:pt idx="22">
                  <c:v>2.9499999999999997</c:v>
                </c:pt>
                <c:pt idx="23">
                  <c:v>2.96</c:v>
                </c:pt>
                <c:pt idx="24">
                  <c:v>2.9699999999999998</c:v>
                </c:pt>
                <c:pt idx="25">
                  <c:v>2.98</c:v>
                </c:pt>
                <c:pt idx="26">
                  <c:v>2.9899999999999998</c:v>
                </c:pt>
                <c:pt idx="27">
                  <c:v>3</c:v>
                </c:pt>
                <c:pt idx="28">
                  <c:v>3.01</c:v>
                </c:pt>
                <c:pt idx="29">
                  <c:v>3.02</c:v>
                </c:pt>
                <c:pt idx="30">
                  <c:v>3.02</c:v>
                </c:pt>
                <c:pt idx="31">
                  <c:v>3.03</c:v>
                </c:pt>
                <c:pt idx="32">
                  <c:v>3.04</c:v>
                </c:pt>
                <c:pt idx="33">
                  <c:v>3.05</c:v>
                </c:pt>
                <c:pt idx="34">
                  <c:v>3.06</c:v>
                </c:pt>
                <c:pt idx="35">
                  <c:v>3.07</c:v>
                </c:pt>
                <c:pt idx="36">
                  <c:v>3.09</c:v>
                </c:pt>
                <c:pt idx="37">
                  <c:v>3.09</c:v>
                </c:pt>
                <c:pt idx="38">
                  <c:v>3.11</c:v>
                </c:pt>
                <c:pt idx="39">
                  <c:v>3.12</c:v>
                </c:pt>
                <c:pt idx="40">
                  <c:v>3.13</c:v>
                </c:pt>
                <c:pt idx="41">
                  <c:v>3.14</c:v>
                </c:pt>
                <c:pt idx="42">
                  <c:v>3.16</c:v>
                </c:pt>
                <c:pt idx="43">
                  <c:v>3.17</c:v>
                </c:pt>
                <c:pt idx="44">
                  <c:v>3.18</c:v>
                </c:pt>
                <c:pt idx="45">
                  <c:v>3.19</c:v>
                </c:pt>
                <c:pt idx="46">
                  <c:v>3.21</c:v>
                </c:pt>
                <c:pt idx="47">
                  <c:v>3.22</c:v>
                </c:pt>
                <c:pt idx="48">
                  <c:v>3.24</c:v>
                </c:pt>
                <c:pt idx="49">
                  <c:v>3.25</c:v>
                </c:pt>
                <c:pt idx="50">
                  <c:v>3.27</c:v>
                </c:pt>
                <c:pt idx="51">
                  <c:v>3.2800000000000002</c:v>
                </c:pt>
                <c:pt idx="52">
                  <c:v>3.3</c:v>
                </c:pt>
                <c:pt idx="53">
                  <c:v>3.3099999999999987</c:v>
                </c:pt>
                <c:pt idx="54">
                  <c:v>3.3299999999999987</c:v>
                </c:pt>
                <c:pt idx="55">
                  <c:v>3.3499999999999988</c:v>
                </c:pt>
                <c:pt idx="56">
                  <c:v>3.3699999999999997</c:v>
                </c:pt>
                <c:pt idx="57">
                  <c:v>3.3899999999999997</c:v>
                </c:pt>
                <c:pt idx="58">
                  <c:v>3.4099999999999997</c:v>
                </c:pt>
                <c:pt idx="59">
                  <c:v>3.4299999999999997</c:v>
                </c:pt>
                <c:pt idx="60">
                  <c:v>3.4499999999999997</c:v>
                </c:pt>
                <c:pt idx="61">
                  <c:v>3.4699999999999998</c:v>
                </c:pt>
                <c:pt idx="62">
                  <c:v>3.4899999999999998</c:v>
                </c:pt>
                <c:pt idx="63">
                  <c:v>3.52</c:v>
                </c:pt>
                <c:pt idx="64">
                  <c:v>3.54</c:v>
                </c:pt>
                <c:pt idx="65">
                  <c:v>3.57</c:v>
                </c:pt>
                <c:pt idx="66">
                  <c:v>3.6</c:v>
                </c:pt>
                <c:pt idx="67">
                  <c:v>3.63</c:v>
                </c:pt>
                <c:pt idx="68">
                  <c:v>3.66</c:v>
                </c:pt>
                <c:pt idx="69">
                  <c:v>3.69</c:v>
                </c:pt>
                <c:pt idx="70">
                  <c:v>3.73</c:v>
                </c:pt>
                <c:pt idx="71">
                  <c:v>3.7600000000000002</c:v>
                </c:pt>
                <c:pt idx="72">
                  <c:v>3.8099999999999987</c:v>
                </c:pt>
                <c:pt idx="73">
                  <c:v>3.8499999999999988</c:v>
                </c:pt>
                <c:pt idx="74">
                  <c:v>3.9</c:v>
                </c:pt>
                <c:pt idx="75">
                  <c:v>3.96</c:v>
                </c:pt>
                <c:pt idx="76">
                  <c:v>4.01</c:v>
                </c:pt>
                <c:pt idx="77">
                  <c:v>4.08</c:v>
                </c:pt>
                <c:pt idx="78">
                  <c:v>4.1599999999999975</c:v>
                </c:pt>
                <c:pt idx="79">
                  <c:v>4.25</c:v>
                </c:pt>
                <c:pt idx="80">
                  <c:v>4.3599999999999985</c:v>
                </c:pt>
                <c:pt idx="81">
                  <c:v>4.51</c:v>
                </c:pt>
                <c:pt idx="82">
                  <c:v>4.7</c:v>
                </c:pt>
                <c:pt idx="83">
                  <c:v>4.95</c:v>
                </c:pt>
                <c:pt idx="84">
                  <c:v>5.23</c:v>
                </c:pt>
                <c:pt idx="85">
                  <c:v>5.4700000000000024</c:v>
                </c:pt>
                <c:pt idx="86">
                  <c:v>5.6499999999999995</c:v>
                </c:pt>
                <c:pt idx="87">
                  <c:v>5.8</c:v>
                </c:pt>
                <c:pt idx="88">
                  <c:v>5.92</c:v>
                </c:pt>
                <c:pt idx="89">
                  <c:v>6.03</c:v>
                </c:pt>
                <c:pt idx="90">
                  <c:v>6.13</c:v>
                </c:pt>
                <c:pt idx="91">
                  <c:v>6.22</c:v>
                </c:pt>
                <c:pt idx="92">
                  <c:v>6.31</c:v>
                </c:pt>
                <c:pt idx="93">
                  <c:v>6.39</c:v>
                </c:pt>
                <c:pt idx="94">
                  <c:v>6.48</c:v>
                </c:pt>
                <c:pt idx="95">
                  <c:v>6.56</c:v>
                </c:pt>
                <c:pt idx="96">
                  <c:v>6.6499999999999995</c:v>
                </c:pt>
                <c:pt idx="97">
                  <c:v>6.74</c:v>
                </c:pt>
                <c:pt idx="98">
                  <c:v>6.84</c:v>
                </c:pt>
                <c:pt idx="99">
                  <c:v>6.94</c:v>
                </c:pt>
                <c:pt idx="100">
                  <c:v>7.06</c:v>
                </c:pt>
                <c:pt idx="101">
                  <c:v>7.2</c:v>
                </c:pt>
                <c:pt idx="102">
                  <c:v>7.37</c:v>
                </c:pt>
                <c:pt idx="103">
                  <c:v>7.6</c:v>
                </c:pt>
                <c:pt idx="104">
                  <c:v>7.91</c:v>
                </c:pt>
                <c:pt idx="105">
                  <c:v>8.26</c:v>
                </c:pt>
                <c:pt idx="106">
                  <c:v>8.5400000000000009</c:v>
                </c:pt>
                <c:pt idx="107">
                  <c:v>8.75</c:v>
                </c:pt>
                <c:pt idx="108">
                  <c:v>8.91</c:v>
                </c:pt>
                <c:pt idx="109">
                  <c:v>9.0400000000000009</c:v>
                </c:pt>
                <c:pt idx="110">
                  <c:v>9.15</c:v>
                </c:pt>
                <c:pt idx="111">
                  <c:v>9.2399999999999984</c:v>
                </c:pt>
                <c:pt idx="112">
                  <c:v>9.32</c:v>
                </c:pt>
                <c:pt idx="113">
                  <c:v>9.39</c:v>
                </c:pt>
                <c:pt idx="114">
                  <c:v>9.4600000000000026</c:v>
                </c:pt>
                <c:pt idx="115">
                  <c:v>9.52</c:v>
                </c:pt>
                <c:pt idx="116">
                  <c:v>9.58</c:v>
                </c:pt>
                <c:pt idx="117">
                  <c:v>9.629999999999999</c:v>
                </c:pt>
                <c:pt idx="118">
                  <c:v>9.68</c:v>
                </c:pt>
                <c:pt idx="119">
                  <c:v>9.7299999999999986</c:v>
                </c:pt>
                <c:pt idx="120">
                  <c:v>9.77</c:v>
                </c:pt>
                <c:pt idx="121">
                  <c:v>9.81</c:v>
                </c:pt>
                <c:pt idx="122">
                  <c:v>9.8500000000000068</c:v>
                </c:pt>
                <c:pt idx="123">
                  <c:v>9.89</c:v>
                </c:pt>
                <c:pt idx="124">
                  <c:v>9.93</c:v>
                </c:pt>
                <c:pt idx="125">
                  <c:v>9.9700000000000006</c:v>
                </c:pt>
                <c:pt idx="126">
                  <c:v>10</c:v>
                </c:pt>
                <c:pt idx="127">
                  <c:v>10.040000000000001</c:v>
                </c:pt>
                <c:pt idx="128">
                  <c:v>10.07</c:v>
                </c:pt>
                <c:pt idx="129">
                  <c:v>10.1</c:v>
                </c:pt>
                <c:pt idx="130">
                  <c:v>10.130000000000001</c:v>
                </c:pt>
                <c:pt idx="131">
                  <c:v>10.16</c:v>
                </c:pt>
                <c:pt idx="132">
                  <c:v>10.19</c:v>
                </c:pt>
                <c:pt idx="133">
                  <c:v>10.220000000000001</c:v>
                </c:pt>
                <c:pt idx="134">
                  <c:v>10.239999999999998</c:v>
                </c:pt>
                <c:pt idx="135">
                  <c:v>10.27</c:v>
                </c:pt>
                <c:pt idx="136">
                  <c:v>10.33</c:v>
                </c:pt>
                <c:pt idx="137">
                  <c:v>10.38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56A9-4FC3-9F39-20FA61351D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8384768"/>
        <c:axId val="148420096"/>
      </c:scatterChart>
      <c:valAx>
        <c:axId val="148384768"/>
        <c:scaling>
          <c:orientation val="minMax"/>
          <c:max val="1"/>
          <c:min val="-2"/>
        </c:scaling>
        <c:delete val="0"/>
        <c:axPos val="b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a</a:t>
                </a:r>
              </a:p>
            </c:rich>
          </c:tx>
          <c:layout>
            <c:manualLayout>
              <c:xMode val="edge"/>
              <c:yMode val="edge"/>
              <c:x val="0.52922672483882049"/>
              <c:y val="0.91815971437384525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420096"/>
        <c:crosses val="autoZero"/>
        <c:crossBetween val="midCat"/>
      </c:valAx>
      <c:valAx>
        <c:axId val="148420096"/>
        <c:scaling>
          <c:orientation val="minMax"/>
          <c:min val="2"/>
        </c:scaling>
        <c:delete val="0"/>
        <c:axPos val="l"/>
        <c:title>
          <c:tx>
            <c:rich>
              <a:bodyPr/>
              <a:lstStyle/>
              <a:p>
                <a:pPr>
                  <a:defRPr sz="11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US"/>
                  <a:t>pH</a:t>
                </a:r>
              </a:p>
            </c:rich>
          </c:tx>
          <c:layout>
            <c:manualLayout>
              <c:xMode val="edge"/>
              <c:yMode val="edge"/>
              <c:x val="1.1058468877229088E-2"/>
              <c:y val="0.4271105078006473"/>
            </c:manualLayout>
          </c:layout>
          <c:overlay val="0"/>
          <c:spPr>
            <a:noFill/>
            <a:ln w="25400">
              <a:noFill/>
            </a:ln>
          </c:spPr>
        </c:title>
        <c:numFmt formatCode="0.0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2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48384768"/>
        <c:crossesAt val="-2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6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scatterChart>
        <c:scatterStyle val="smoothMarker"/>
        <c:varyColors val="0"/>
        <c:ser>
          <c:idx val="0"/>
          <c:order val="0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Sheet1!$B$6:$B$256</c:f>
              <c:numCache>
                <c:formatCode>General</c:formatCode>
                <c:ptCount val="251"/>
                <c:pt idx="0">
                  <c:v>0.85950000000000004</c:v>
                </c:pt>
                <c:pt idx="1">
                  <c:v>0.76420000000000032</c:v>
                </c:pt>
                <c:pt idx="2">
                  <c:v>0.70750000000000002</c:v>
                </c:pt>
                <c:pt idx="3">
                  <c:v>0.67570000000000063</c:v>
                </c:pt>
                <c:pt idx="4">
                  <c:v>0.65780000000000061</c:v>
                </c:pt>
                <c:pt idx="5">
                  <c:v>0.64859999999999995</c:v>
                </c:pt>
                <c:pt idx="6">
                  <c:v>0.64440000000000031</c:v>
                </c:pt>
                <c:pt idx="7">
                  <c:v>0.64340000000000031</c:v>
                </c:pt>
                <c:pt idx="8">
                  <c:v>0.64450000000000029</c:v>
                </c:pt>
                <c:pt idx="9">
                  <c:v>0.64720000000000033</c:v>
                </c:pt>
                <c:pt idx="10">
                  <c:v>0.65110000000000035</c:v>
                </c:pt>
                <c:pt idx="11">
                  <c:v>0.6558000000000006</c:v>
                </c:pt>
                <c:pt idx="12">
                  <c:v>0.66020000000000034</c:v>
                </c:pt>
                <c:pt idx="13">
                  <c:v>0.6649000000000006</c:v>
                </c:pt>
                <c:pt idx="14">
                  <c:v>0.66920000000000035</c:v>
                </c:pt>
                <c:pt idx="15">
                  <c:v>0.67330000000000034</c:v>
                </c:pt>
                <c:pt idx="16">
                  <c:v>0.67580000000000062</c:v>
                </c:pt>
                <c:pt idx="17">
                  <c:v>0.67750000000000032</c:v>
                </c:pt>
                <c:pt idx="18">
                  <c:v>0.67730000000000035</c:v>
                </c:pt>
                <c:pt idx="19">
                  <c:v>0.67510000000000048</c:v>
                </c:pt>
                <c:pt idx="20">
                  <c:v>0.67040000000000033</c:v>
                </c:pt>
                <c:pt idx="21">
                  <c:v>0.66300000000000048</c:v>
                </c:pt>
                <c:pt idx="22">
                  <c:v>0.65260000000000051</c:v>
                </c:pt>
                <c:pt idx="23">
                  <c:v>0.63980000000000048</c:v>
                </c:pt>
                <c:pt idx="24">
                  <c:v>0.62280000000000035</c:v>
                </c:pt>
                <c:pt idx="25">
                  <c:v>0.60440000000000005</c:v>
                </c:pt>
                <c:pt idx="26">
                  <c:v>0.5847</c:v>
                </c:pt>
                <c:pt idx="27">
                  <c:v>0.5645</c:v>
                </c:pt>
                <c:pt idx="28">
                  <c:v>0.54479999999999995</c:v>
                </c:pt>
                <c:pt idx="29">
                  <c:v>0.52569999999999995</c:v>
                </c:pt>
                <c:pt idx="30">
                  <c:v>0.50819999999999999</c:v>
                </c:pt>
                <c:pt idx="31">
                  <c:v>0.49250000000000022</c:v>
                </c:pt>
                <c:pt idx="32">
                  <c:v>0.47910000000000008</c:v>
                </c:pt>
                <c:pt idx="33">
                  <c:v>0.46850000000000008</c:v>
                </c:pt>
                <c:pt idx="34">
                  <c:v>0.46090000000000014</c:v>
                </c:pt>
                <c:pt idx="35">
                  <c:v>0.45600000000000002</c:v>
                </c:pt>
                <c:pt idx="36">
                  <c:v>0.45429999999999998</c:v>
                </c:pt>
                <c:pt idx="37">
                  <c:v>0.4551</c:v>
                </c:pt>
                <c:pt idx="38">
                  <c:v>0.4572</c:v>
                </c:pt>
                <c:pt idx="39">
                  <c:v>0.46110000000000001</c:v>
                </c:pt>
                <c:pt idx="40">
                  <c:v>0.4652</c:v>
                </c:pt>
                <c:pt idx="41">
                  <c:v>0.47000000000000008</c:v>
                </c:pt>
                <c:pt idx="42">
                  <c:v>0.47440000000000021</c:v>
                </c:pt>
                <c:pt idx="43">
                  <c:v>0.47870000000000001</c:v>
                </c:pt>
                <c:pt idx="44">
                  <c:v>0.48210000000000008</c:v>
                </c:pt>
                <c:pt idx="45">
                  <c:v>0.48520000000000002</c:v>
                </c:pt>
                <c:pt idx="46">
                  <c:v>0.48770000000000002</c:v>
                </c:pt>
                <c:pt idx="47">
                  <c:v>0.48860000000000015</c:v>
                </c:pt>
                <c:pt idx="48">
                  <c:v>0.48930000000000018</c:v>
                </c:pt>
                <c:pt idx="49">
                  <c:v>0.48910000000000015</c:v>
                </c:pt>
                <c:pt idx="50">
                  <c:v>0.48810000000000014</c:v>
                </c:pt>
                <c:pt idx="51">
                  <c:v>0.48660000000000014</c:v>
                </c:pt>
                <c:pt idx="52">
                  <c:v>0.48400000000000021</c:v>
                </c:pt>
                <c:pt idx="53">
                  <c:v>0.48090000000000022</c:v>
                </c:pt>
                <c:pt idx="54">
                  <c:v>0.47710000000000002</c:v>
                </c:pt>
                <c:pt idx="55">
                  <c:v>0.47280000000000016</c:v>
                </c:pt>
                <c:pt idx="56">
                  <c:v>0.46790000000000015</c:v>
                </c:pt>
                <c:pt idx="57">
                  <c:v>0.4627</c:v>
                </c:pt>
                <c:pt idx="58">
                  <c:v>0.45660000000000001</c:v>
                </c:pt>
                <c:pt idx="59">
                  <c:v>0.4506</c:v>
                </c:pt>
                <c:pt idx="60">
                  <c:v>0.44419999999999998</c:v>
                </c:pt>
                <c:pt idx="61">
                  <c:v>0.43750000000000017</c:v>
                </c:pt>
                <c:pt idx="62">
                  <c:v>0.43040000000000017</c:v>
                </c:pt>
                <c:pt idx="63">
                  <c:v>0.42330000000000018</c:v>
                </c:pt>
                <c:pt idx="64">
                  <c:v>0.41610000000000008</c:v>
                </c:pt>
                <c:pt idx="65">
                  <c:v>0.40880000000000016</c:v>
                </c:pt>
                <c:pt idx="66">
                  <c:v>0.4017</c:v>
                </c:pt>
                <c:pt idx="67">
                  <c:v>0.39440000000000025</c:v>
                </c:pt>
                <c:pt idx="68">
                  <c:v>0.38720000000000021</c:v>
                </c:pt>
                <c:pt idx="69">
                  <c:v>0.38030000000000036</c:v>
                </c:pt>
                <c:pt idx="70">
                  <c:v>0.37410000000000021</c:v>
                </c:pt>
                <c:pt idx="71">
                  <c:v>0.36740000000000017</c:v>
                </c:pt>
                <c:pt idx="72">
                  <c:v>0.36090000000000017</c:v>
                </c:pt>
                <c:pt idx="73">
                  <c:v>0.35530000000000017</c:v>
                </c:pt>
                <c:pt idx="74">
                  <c:v>0.34960000000000002</c:v>
                </c:pt>
                <c:pt idx="75">
                  <c:v>0.34490000000000015</c:v>
                </c:pt>
                <c:pt idx="76">
                  <c:v>0.33980000000000032</c:v>
                </c:pt>
                <c:pt idx="77">
                  <c:v>0.33530000000000032</c:v>
                </c:pt>
                <c:pt idx="78">
                  <c:v>0.33170000000000022</c:v>
                </c:pt>
                <c:pt idx="79">
                  <c:v>0.32820000000000021</c:v>
                </c:pt>
                <c:pt idx="80">
                  <c:v>0.32530000000000026</c:v>
                </c:pt>
                <c:pt idx="81">
                  <c:v>0.32290000000000024</c:v>
                </c:pt>
                <c:pt idx="82">
                  <c:v>0.32150000000000017</c:v>
                </c:pt>
                <c:pt idx="83">
                  <c:v>0.31860000000000022</c:v>
                </c:pt>
                <c:pt idx="84">
                  <c:v>0.31850000000000017</c:v>
                </c:pt>
                <c:pt idx="85">
                  <c:v>0.31810000000000022</c:v>
                </c:pt>
                <c:pt idx="86">
                  <c:v>0.31840000000000024</c:v>
                </c:pt>
                <c:pt idx="87">
                  <c:v>0.31880000000000025</c:v>
                </c:pt>
                <c:pt idx="88">
                  <c:v>0.32030000000000025</c:v>
                </c:pt>
                <c:pt idx="89">
                  <c:v>0.32200000000000017</c:v>
                </c:pt>
                <c:pt idx="90">
                  <c:v>0.32380000000000025</c:v>
                </c:pt>
                <c:pt idx="91">
                  <c:v>0.32630000000000026</c:v>
                </c:pt>
                <c:pt idx="92">
                  <c:v>0.32950000000000024</c:v>
                </c:pt>
                <c:pt idx="93">
                  <c:v>0.33290000000000025</c:v>
                </c:pt>
                <c:pt idx="94">
                  <c:v>0.33720000000000017</c:v>
                </c:pt>
                <c:pt idx="95">
                  <c:v>0.3417</c:v>
                </c:pt>
                <c:pt idx="96">
                  <c:v>0.34650000000000014</c:v>
                </c:pt>
                <c:pt idx="97">
                  <c:v>0.35170000000000001</c:v>
                </c:pt>
                <c:pt idx="98">
                  <c:v>0.35740000000000016</c:v>
                </c:pt>
                <c:pt idx="99">
                  <c:v>0.36370000000000002</c:v>
                </c:pt>
                <c:pt idx="100">
                  <c:v>0.37020000000000008</c:v>
                </c:pt>
                <c:pt idx="101">
                  <c:v>0.37710000000000021</c:v>
                </c:pt>
                <c:pt idx="102">
                  <c:v>0.38390000000000024</c:v>
                </c:pt>
                <c:pt idx="103">
                  <c:v>0.39180000000000026</c:v>
                </c:pt>
                <c:pt idx="104">
                  <c:v>0.39930000000000032</c:v>
                </c:pt>
                <c:pt idx="105">
                  <c:v>0.40730000000000016</c:v>
                </c:pt>
                <c:pt idx="106">
                  <c:v>0.41550000000000015</c:v>
                </c:pt>
                <c:pt idx="107">
                  <c:v>0.42360000000000014</c:v>
                </c:pt>
                <c:pt idx="108">
                  <c:v>0.43210000000000015</c:v>
                </c:pt>
                <c:pt idx="109">
                  <c:v>0.44080000000000008</c:v>
                </c:pt>
                <c:pt idx="110">
                  <c:v>0.44979999999999998</c:v>
                </c:pt>
                <c:pt idx="111">
                  <c:v>0.45830000000000015</c:v>
                </c:pt>
                <c:pt idx="112">
                  <c:v>0.4677</c:v>
                </c:pt>
                <c:pt idx="113">
                  <c:v>0.47770000000000001</c:v>
                </c:pt>
                <c:pt idx="114">
                  <c:v>0.48630000000000018</c:v>
                </c:pt>
                <c:pt idx="115">
                  <c:v>0.49630000000000024</c:v>
                </c:pt>
                <c:pt idx="116">
                  <c:v>0.50609999999999999</c:v>
                </c:pt>
                <c:pt idx="117">
                  <c:v>0.5161</c:v>
                </c:pt>
                <c:pt idx="118">
                  <c:v>0.52559999999999996</c:v>
                </c:pt>
                <c:pt idx="119">
                  <c:v>0.53580000000000005</c:v>
                </c:pt>
                <c:pt idx="120">
                  <c:v>0.54620000000000002</c:v>
                </c:pt>
                <c:pt idx="121">
                  <c:v>0.55800000000000005</c:v>
                </c:pt>
                <c:pt idx="122">
                  <c:v>0.56870000000000032</c:v>
                </c:pt>
                <c:pt idx="123">
                  <c:v>0.57930000000000004</c:v>
                </c:pt>
                <c:pt idx="124">
                  <c:v>0.58760000000000001</c:v>
                </c:pt>
                <c:pt idx="125">
                  <c:v>0.59570000000000001</c:v>
                </c:pt>
                <c:pt idx="126">
                  <c:v>0.60540000000000005</c:v>
                </c:pt>
                <c:pt idx="127">
                  <c:v>0.61410000000000031</c:v>
                </c:pt>
                <c:pt idx="128">
                  <c:v>0.62420000000000031</c:v>
                </c:pt>
                <c:pt idx="129">
                  <c:v>0.63280000000000036</c:v>
                </c:pt>
                <c:pt idx="130">
                  <c:v>0.64310000000000034</c:v>
                </c:pt>
                <c:pt idx="131">
                  <c:v>0.65020000000000033</c:v>
                </c:pt>
                <c:pt idx="132">
                  <c:v>0.66150000000000031</c:v>
                </c:pt>
                <c:pt idx="133">
                  <c:v>0.67020000000000035</c:v>
                </c:pt>
                <c:pt idx="134">
                  <c:v>0.67830000000000035</c:v>
                </c:pt>
                <c:pt idx="135">
                  <c:v>0.68820000000000003</c:v>
                </c:pt>
                <c:pt idx="136">
                  <c:v>0.69750000000000001</c:v>
                </c:pt>
                <c:pt idx="137">
                  <c:v>0.70509999999999995</c:v>
                </c:pt>
                <c:pt idx="138">
                  <c:v>0.71319999999999995</c:v>
                </c:pt>
                <c:pt idx="139">
                  <c:v>0.72170000000000034</c:v>
                </c:pt>
                <c:pt idx="140">
                  <c:v>0.72960000000000036</c:v>
                </c:pt>
                <c:pt idx="141">
                  <c:v>0.73740000000000039</c:v>
                </c:pt>
                <c:pt idx="142">
                  <c:v>0.74439999999999995</c:v>
                </c:pt>
                <c:pt idx="143">
                  <c:v>0.75180000000000036</c:v>
                </c:pt>
                <c:pt idx="144">
                  <c:v>0.75910000000000033</c:v>
                </c:pt>
                <c:pt idx="145">
                  <c:v>0.7657000000000006</c:v>
                </c:pt>
                <c:pt idx="146">
                  <c:v>0.77240000000000031</c:v>
                </c:pt>
                <c:pt idx="147">
                  <c:v>0.77890000000000048</c:v>
                </c:pt>
                <c:pt idx="148">
                  <c:v>0.78500000000000003</c:v>
                </c:pt>
                <c:pt idx="149">
                  <c:v>0.79120000000000001</c:v>
                </c:pt>
                <c:pt idx="150">
                  <c:v>0.79630000000000001</c:v>
                </c:pt>
                <c:pt idx="151">
                  <c:v>0.80220000000000002</c:v>
                </c:pt>
                <c:pt idx="152">
                  <c:v>0.80680000000000029</c:v>
                </c:pt>
                <c:pt idx="153">
                  <c:v>0.81230000000000002</c:v>
                </c:pt>
                <c:pt idx="154">
                  <c:v>0.81720000000000004</c:v>
                </c:pt>
                <c:pt idx="155">
                  <c:v>0.82010000000000005</c:v>
                </c:pt>
                <c:pt idx="156">
                  <c:v>0.82509999999999994</c:v>
                </c:pt>
                <c:pt idx="157">
                  <c:v>0.8289000000000003</c:v>
                </c:pt>
                <c:pt idx="158">
                  <c:v>0.83409999999999995</c:v>
                </c:pt>
                <c:pt idx="159">
                  <c:v>0.83770000000000033</c:v>
                </c:pt>
                <c:pt idx="160">
                  <c:v>0.83919999999999995</c:v>
                </c:pt>
                <c:pt idx="161">
                  <c:v>0.84370000000000034</c:v>
                </c:pt>
                <c:pt idx="162">
                  <c:v>0.84500000000000031</c:v>
                </c:pt>
                <c:pt idx="163">
                  <c:v>0.84919999999999995</c:v>
                </c:pt>
                <c:pt idx="164">
                  <c:v>0.8531000000000003</c:v>
                </c:pt>
                <c:pt idx="165">
                  <c:v>0.85470000000000035</c:v>
                </c:pt>
                <c:pt idx="166">
                  <c:v>0.85760000000000036</c:v>
                </c:pt>
                <c:pt idx="167">
                  <c:v>0.8592000000000003</c:v>
                </c:pt>
                <c:pt idx="168">
                  <c:v>0.85980000000000034</c:v>
                </c:pt>
                <c:pt idx="169">
                  <c:v>0.86060000000000036</c:v>
                </c:pt>
                <c:pt idx="170">
                  <c:v>0.86110000000000031</c:v>
                </c:pt>
                <c:pt idx="171">
                  <c:v>0.86230000000000029</c:v>
                </c:pt>
                <c:pt idx="172">
                  <c:v>0.86360000000000048</c:v>
                </c:pt>
                <c:pt idx="173">
                  <c:v>0.8632000000000003</c:v>
                </c:pt>
                <c:pt idx="174">
                  <c:v>0.8642000000000003</c:v>
                </c:pt>
                <c:pt idx="175">
                  <c:v>0.86450000000000005</c:v>
                </c:pt>
                <c:pt idx="176">
                  <c:v>0.8642000000000003</c:v>
                </c:pt>
                <c:pt idx="177">
                  <c:v>0.86390000000000033</c:v>
                </c:pt>
                <c:pt idx="178">
                  <c:v>0.86290000000000033</c:v>
                </c:pt>
                <c:pt idx="179">
                  <c:v>0.86230000000000029</c:v>
                </c:pt>
                <c:pt idx="180">
                  <c:v>0.86060000000000036</c:v>
                </c:pt>
                <c:pt idx="181">
                  <c:v>0.85940000000000005</c:v>
                </c:pt>
                <c:pt idx="182">
                  <c:v>0.85800000000000032</c:v>
                </c:pt>
                <c:pt idx="183">
                  <c:v>0.85629999999999995</c:v>
                </c:pt>
                <c:pt idx="184">
                  <c:v>0.85350000000000004</c:v>
                </c:pt>
                <c:pt idx="185">
                  <c:v>0.8521000000000003</c:v>
                </c:pt>
                <c:pt idx="186">
                  <c:v>0.84930000000000005</c:v>
                </c:pt>
                <c:pt idx="187">
                  <c:v>0.8461000000000003</c:v>
                </c:pt>
                <c:pt idx="188">
                  <c:v>0.84400000000000031</c:v>
                </c:pt>
                <c:pt idx="189">
                  <c:v>0.84010000000000029</c:v>
                </c:pt>
                <c:pt idx="190">
                  <c:v>0.83690000000000031</c:v>
                </c:pt>
                <c:pt idx="191">
                  <c:v>0.83340000000000003</c:v>
                </c:pt>
                <c:pt idx="192">
                  <c:v>0.82950000000000002</c:v>
                </c:pt>
                <c:pt idx="193">
                  <c:v>0.82600000000000029</c:v>
                </c:pt>
                <c:pt idx="194">
                  <c:v>0.82210000000000005</c:v>
                </c:pt>
                <c:pt idx="195">
                  <c:v>0.81710000000000005</c:v>
                </c:pt>
                <c:pt idx="196">
                  <c:v>0.81330000000000002</c:v>
                </c:pt>
                <c:pt idx="197">
                  <c:v>0.80910000000000004</c:v>
                </c:pt>
                <c:pt idx="198">
                  <c:v>0.80600000000000005</c:v>
                </c:pt>
                <c:pt idx="199">
                  <c:v>0.79879999999999995</c:v>
                </c:pt>
                <c:pt idx="200">
                  <c:v>0.7944</c:v>
                </c:pt>
                <c:pt idx="201">
                  <c:v>0.78890000000000005</c:v>
                </c:pt>
                <c:pt idx="202">
                  <c:v>0.7833</c:v>
                </c:pt>
                <c:pt idx="203">
                  <c:v>0.7785000000000003</c:v>
                </c:pt>
                <c:pt idx="204">
                  <c:v>0.77359999999999995</c:v>
                </c:pt>
                <c:pt idx="205">
                  <c:v>0.76780000000000048</c:v>
                </c:pt>
                <c:pt idx="206">
                  <c:v>0.76210000000000033</c:v>
                </c:pt>
                <c:pt idx="207">
                  <c:v>0.75570000000000048</c:v>
                </c:pt>
                <c:pt idx="208">
                  <c:v>0.74980000000000036</c:v>
                </c:pt>
                <c:pt idx="209">
                  <c:v>0.74360000000000048</c:v>
                </c:pt>
                <c:pt idx="210">
                  <c:v>0.73760000000000048</c:v>
                </c:pt>
                <c:pt idx="211">
                  <c:v>0.73110000000000031</c:v>
                </c:pt>
                <c:pt idx="212">
                  <c:v>0.72470000000000034</c:v>
                </c:pt>
                <c:pt idx="213">
                  <c:v>0.71750000000000003</c:v>
                </c:pt>
                <c:pt idx="214">
                  <c:v>0.71180000000000032</c:v>
                </c:pt>
                <c:pt idx="215">
                  <c:v>0.70509999999999995</c:v>
                </c:pt>
                <c:pt idx="216">
                  <c:v>0.69799999999999995</c:v>
                </c:pt>
                <c:pt idx="217">
                  <c:v>0.6918000000000003</c:v>
                </c:pt>
                <c:pt idx="218">
                  <c:v>0.6838000000000003</c:v>
                </c:pt>
                <c:pt idx="219">
                  <c:v>0.6779000000000005</c:v>
                </c:pt>
                <c:pt idx="220">
                  <c:v>0.67090000000000061</c:v>
                </c:pt>
                <c:pt idx="221">
                  <c:v>0.6638000000000005</c:v>
                </c:pt>
                <c:pt idx="222">
                  <c:v>0.65690000000000048</c:v>
                </c:pt>
                <c:pt idx="223">
                  <c:v>0.6507000000000005</c:v>
                </c:pt>
                <c:pt idx="224">
                  <c:v>0.64210000000000034</c:v>
                </c:pt>
                <c:pt idx="225">
                  <c:v>0.63580000000000036</c:v>
                </c:pt>
                <c:pt idx="226">
                  <c:v>0.62890000000000035</c:v>
                </c:pt>
                <c:pt idx="227">
                  <c:v>0.62200000000000033</c:v>
                </c:pt>
                <c:pt idx="228">
                  <c:v>0.61439999999999995</c:v>
                </c:pt>
                <c:pt idx="229">
                  <c:v>0.60690000000000033</c:v>
                </c:pt>
                <c:pt idx="230">
                  <c:v>0.59970000000000001</c:v>
                </c:pt>
                <c:pt idx="231">
                  <c:v>0.59260000000000002</c:v>
                </c:pt>
                <c:pt idx="232">
                  <c:v>0.58560000000000001</c:v>
                </c:pt>
                <c:pt idx="233">
                  <c:v>0.57840000000000003</c:v>
                </c:pt>
                <c:pt idx="234">
                  <c:v>0.57060000000000033</c:v>
                </c:pt>
                <c:pt idx="235">
                  <c:v>0.56370000000000031</c:v>
                </c:pt>
                <c:pt idx="236">
                  <c:v>0.55610000000000004</c:v>
                </c:pt>
                <c:pt idx="237">
                  <c:v>0.5484</c:v>
                </c:pt>
                <c:pt idx="238">
                  <c:v>0.54259999999999997</c:v>
                </c:pt>
                <c:pt idx="239">
                  <c:v>0.53490000000000004</c:v>
                </c:pt>
                <c:pt idx="240">
                  <c:v>0.52700000000000002</c:v>
                </c:pt>
                <c:pt idx="241">
                  <c:v>0.52029999999999998</c:v>
                </c:pt>
                <c:pt idx="242">
                  <c:v>0.51300000000000001</c:v>
                </c:pt>
                <c:pt idx="243">
                  <c:v>0.50529999999999997</c:v>
                </c:pt>
                <c:pt idx="244">
                  <c:v>0.49880000000000024</c:v>
                </c:pt>
                <c:pt idx="245">
                  <c:v>0.49180000000000024</c:v>
                </c:pt>
                <c:pt idx="246">
                  <c:v>0.48470000000000002</c:v>
                </c:pt>
                <c:pt idx="247">
                  <c:v>0.47830000000000017</c:v>
                </c:pt>
                <c:pt idx="248">
                  <c:v>0.47020000000000001</c:v>
                </c:pt>
                <c:pt idx="249">
                  <c:v>0.46440000000000015</c:v>
                </c:pt>
                <c:pt idx="250">
                  <c:v>0.45570000000000005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404-411C-9115-8A1358F28BA0}"/>
            </c:ext>
          </c:extLst>
        </c:ser>
        <c:ser>
          <c:idx val="1"/>
          <c:order val="1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Sheet1!$C$6:$C$256</c:f>
              <c:numCache>
                <c:formatCode>General</c:formatCode>
                <c:ptCount val="251"/>
                <c:pt idx="0">
                  <c:v>0.85290000000000032</c:v>
                </c:pt>
                <c:pt idx="1">
                  <c:v>0.75810000000000033</c:v>
                </c:pt>
                <c:pt idx="2">
                  <c:v>0.70220000000000005</c:v>
                </c:pt>
                <c:pt idx="3">
                  <c:v>0.67040000000000033</c:v>
                </c:pt>
                <c:pt idx="4">
                  <c:v>0.65310000000000035</c:v>
                </c:pt>
                <c:pt idx="5">
                  <c:v>0.64359999999999995</c:v>
                </c:pt>
                <c:pt idx="6">
                  <c:v>0.63980000000000048</c:v>
                </c:pt>
                <c:pt idx="7">
                  <c:v>0.63859999999999995</c:v>
                </c:pt>
                <c:pt idx="8">
                  <c:v>0.64000000000000035</c:v>
                </c:pt>
                <c:pt idx="9">
                  <c:v>0.64290000000000036</c:v>
                </c:pt>
                <c:pt idx="10">
                  <c:v>0.64680000000000049</c:v>
                </c:pt>
                <c:pt idx="11">
                  <c:v>0.65140000000000031</c:v>
                </c:pt>
                <c:pt idx="12">
                  <c:v>0.65590000000000048</c:v>
                </c:pt>
                <c:pt idx="13">
                  <c:v>0.66040000000000032</c:v>
                </c:pt>
                <c:pt idx="14">
                  <c:v>0.66470000000000062</c:v>
                </c:pt>
                <c:pt idx="15">
                  <c:v>0.66850000000000032</c:v>
                </c:pt>
                <c:pt idx="16">
                  <c:v>0.67140000000000033</c:v>
                </c:pt>
                <c:pt idx="17">
                  <c:v>0.67300000000000049</c:v>
                </c:pt>
                <c:pt idx="18">
                  <c:v>0.67300000000000049</c:v>
                </c:pt>
                <c:pt idx="19">
                  <c:v>0.67080000000000051</c:v>
                </c:pt>
                <c:pt idx="20">
                  <c:v>0.66630000000000034</c:v>
                </c:pt>
                <c:pt idx="21">
                  <c:v>0.65870000000000051</c:v>
                </c:pt>
                <c:pt idx="22">
                  <c:v>0.6485000000000003</c:v>
                </c:pt>
                <c:pt idx="23">
                  <c:v>0.6354000000000003</c:v>
                </c:pt>
                <c:pt idx="24">
                  <c:v>0.61839999999999995</c:v>
                </c:pt>
                <c:pt idx="25">
                  <c:v>0.60060000000000036</c:v>
                </c:pt>
                <c:pt idx="26">
                  <c:v>0.5806</c:v>
                </c:pt>
                <c:pt idx="27">
                  <c:v>0.56089999999999995</c:v>
                </c:pt>
                <c:pt idx="28">
                  <c:v>0.54120000000000001</c:v>
                </c:pt>
                <c:pt idx="29">
                  <c:v>0.52239999999999998</c:v>
                </c:pt>
                <c:pt idx="30">
                  <c:v>0.505</c:v>
                </c:pt>
                <c:pt idx="31">
                  <c:v>0.48930000000000018</c:v>
                </c:pt>
                <c:pt idx="32">
                  <c:v>0.47610000000000002</c:v>
                </c:pt>
                <c:pt idx="33">
                  <c:v>0.46560000000000001</c:v>
                </c:pt>
                <c:pt idx="34">
                  <c:v>0.45810000000000001</c:v>
                </c:pt>
                <c:pt idx="35">
                  <c:v>0.45350000000000001</c:v>
                </c:pt>
                <c:pt idx="36">
                  <c:v>0.45170000000000005</c:v>
                </c:pt>
                <c:pt idx="37">
                  <c:v>0.45250000000000001</c:v>
                </c:pt>
                <c:pt idx="38">
                  <c:v>0.45470000000000005</c:v>
                </c:pt>
                <c:pt idx="39">
                  <c:v>0.45840000000000014</c:v>
                </c:pt>
                <c:pt idx="40">
                  <c:v>0.46280000000000016</c:v>
                </c:pt>
                <c:pt idx="41">
                  <c:v>0.46750000000000008</c:v>
                </c:pt>
                <c:pt idx="42">
                  <c:v>0.47220000000000001</c:v>
                </c:pt>
                <c:pt idx="43">
                  <c:v>0.47640000000000021</c:v>
                </c:pt>
                <c:pt idx="44">
                  <c:v>0.48000000000000015</c:v>
                </c:pt>
                <c:pt idx="45">
                  <c:v>0.48320000000000002</c:v>
                </c:pt>
                <c:pt idx="46">
                  <c:v>0.48570000000000002</c:v>
                </c:pt>
                <c:pt idx="47">
                  <c:v>0.48670000000000002</c:v>
                </c:pt>
                <c:pt idx="48">
                  <c:v>0.48740000000000017</c:v>
                </c:pt>
                <c:pt idx="49">
                  <c:v>0.48740000000000017</c:v>
                </c:pt>
                <c:pt idx="50">
                  <c:v>0.48640000000000017</c:v>
                </c:pt>
                <c:pt idx="51">
                  <c:v>0.48490000000000016</c:v>
                </c:pt>
                <c:pt idx="52">
                  <c:v>0.48230000000000017</c:v>
                </c:pt>
                <c:pt idx="53">
                  <c:v>0.47950000000000015</c:v>
                </c:pt>
                <c:pt idx="54">
                  <c:v>0.47570000000000001</c:v>
                </c:pt>
                <c:pt idx="55">
                  <c:v>0.47150000000000014</c:v>
                </c:pt>
                <c:pt idx="56">
                  <c:v>0.46680000000000016</c:v>
                </c:pt>
                <c:pt idx="57">
                  <c:v>0.46150000000000002</c:v>
                </c:pt>
                <c:pt idx="58">
                  <c:v>0.45550000000000002</c:v>
                </c:pt>
                <c:pt idx="59">
                  <c:v>0.44950000000000001</c:v>
                </c:pt>
                <c:pt idx="60">
                  <c:v>0.44319999999999998</c:v>
                </c:pt>
                <c:pt idx="61">
                  <c:v>0.43650000000000017</c:v>
                </c:pt>
                <c:pt idx="62">
                  <c:v>0.42950000000000021</c:v>
                </c:pt>
                <c:pt idx="63">
                  <c:v>0.42250000000000021</c:v>
                </c:pt>
                <c:pt idx="64">
                  <c:v>0.41530000000000017</c:v>
                </c:pt>
                <c:pt idx="65">
                  <c:v>0.40810000000000002</c:v>
                </c:pt>
                <c:pt idx="66">
                  <c:v>0.40080000000000016</c:v>
                </c:pt>
                <c:pt idx="67">
                  <c:v>0.39340000000000036</c:v>
                </c:pt>
                <c:pt idx="68">
                  <c:v>0.38630000000000025</c:v>
                </c:pt>
                <c:pt idx="69">
                  <c:v>0.37940000000000024</c:v>
                </c:pt>
                <c:pt idx="70">
                  <c:v>0.37320000000000014</c:v>
                </c:pt>
                <c:pt idx="71">
                  <c:v>0.36650000000000021</c:v>
                </c:pt>
                <c:pt idx="72">
                  <c:v>0.36000000000000015</c:v>
                </c:pt>
                <c:pt idx="73">
                  <c:v>0.35430000000000017</c:v>
                </c:pt>
                <c:pt idx="74">
                  <c:v>0.34870000000000001</c:v>
                </c:pt>
                <c:pt idx="75">
                  <c:v>0.34380000000000016</c:v>
                </c:pt>
                <c:pt idx="76">
                  <c:v>0.33870000000000017</c:v>
                </c:pt>
                <c:pt idx="77">
                  <c:v>0.33430000000000032</c:v>
                </c:pt>
                <c:pt idx="78">
                  <c:v>0.33060000000000017</c:v>
                </c:pt>
                <c:pt idx="79">
                  <c:v>0.32720000000000021</c:v>
                </c:pt>
                <c:pt idx="80">
                  <c:v>0.32410000000000017</c:v>
                </c:pt>
                <c:pt idx="81">
                  <c:v>0.32170000000000021</c:v>
                </c:pt>
                <c:pt idx="82">
                  <c:v>0.32040000000000024</c:v>
                </c:pt>
                <c:pt idx="83">
                  <c:v>0.31730000000000036</c:v>
                </c:pt>
                <c:pt idx="84">
                  <c:v>0.31720000000000015</c:v>
                </c:pt>
                <c:pt idx="85">
                  <c:v>0.31660000000000021</c:v>
                </c:pt>
                <c:pt idx="86">
                  <c:v>0.31700000000000017</c:v>
                </c:pt>
                <c:pt idx="87">
                  <c:v>0.31750000000000017</c:v>
                </c:pt>
                <c:pt idx="88">
                  <c:v>0.31890000000000024</c:v>
                </c:pt>
                <c:pt idx="89">
                  <c:v>0.32060000000000016</c:v>
                </c:pt>
                <c:pt idx="90">
                  <c:v>0.32230000000000025</c:v>
                </c:pt>
                <c:pt idx="91">
                  <c:v>0.32480000000000026</c:v>
                </c:pt>
                <c:pt idx="92">
                  <c:v>0.32780000000000026</c:v>
                </c:pt>
                <c:pt idx="93">
                  <c:v>0.33140000000000025</c:v>
                </c:pt>
                <c:pt idx="94">
                  <c:v>0.33550000000000024</c:v>
                </c:pt>
                <c:pt idx="95">
                  <c:v>0.34010000000000001</c:v>
                </c:pt>
                <c:pt idx="96">
                  <c:v>0.34480000000000016</c:v>
                </c:pt>
                <c:pt idx="97">
                  <c:v>0.35010000000000002</c:v>
                </c:pt>
                <c:pt idx="98">
                  <c:v>0.35560000000000008</c:v>
                </c:pt>
                <c:pt idx="99">
                  <c:v>0.36190000000000017</c:v>
                </c:pt>
                <c:pt idx="100">
                  <c:v>0.36830000000000024</c:v>
                </c:pt>
                <c:pt idx="101">
                  <c:v>0.37490000000000018</c:v>
                </c:pt>
                <c:pt idx="102">
                  <c:v>0.38190000000000024</c:v>
                </c:pt>
                <c:pt idx="103">
                  <c:v>0.38960000000000017</c:v>
                </c:pt>
                <c:pt idx="104">
                  <c:v>0.39710000000000018</c:v>
                </c:pt>
                <c:pt idx="105">
                  <c:v>0.40490000000000015</c:v>
                </c:pt>
                <c:pt idx="106">
                  <c:v>0.41340000000000021</c:v>
                </c:pt>
                <c:pt idx="107">
                  <c:v>0.42130000000000017</c:v>
                </c:pt>
                <c:pt idx="108">
                  <c:v>0.42970000000000008</c:v>
                </c:pt>
                <c:pt idx="109">
                  <c:v>0.43810000000000021</c:v>
                </c:pt>
                <c:pt idx="110">
                  <c:v>0.4471</c:v>
                </c:pt>
                <c:pt idx="111">
                  <c:v>0.45570000000000005</c:v>
                </c:pt>
                <c:pt idx="112">
                  <c:v>0.46490000000000015</c:v>
                </c:pt>
                <c:pt idx="113">
                  <c:v>0.47510000000000002</c:v>
                </c:pt>
                <c:pt idx="114">
                  <c:v>0.48370000000000002</c:v>
                </c:pt>
                <c:pt idx="115">
                  <c:v>0.49370000000000008</c:v>
                </c:pt>
                <c:pt idx="116">
                  <c:v>0.50360000000000005</c:v>
                </c:pt>
                <c:pt idx="117">
                  <c:v>0.51300000000000001</c:v>
                </c:pt>
                <c:pt idx="118">
                  <c:v>0.52280000000000004</c:v>
                </c:pt>
                <c:pt idx="119">
                  <c:v>0.5323</c:v>
                </c:pt>
                <c:pt idx="120">
                  <c:v>0.54290000000000005</c:v>
                </c:pt>
                <c:pt idx="121">
                  <c:v>0.55459999999999998</c:v>
                </c:pt>
                <c:pt idx="122">
                  <c:v>0.56530000000000002</c:v>
                </c:pt>
                <c:pt idx="123">
                  <c:v>0.5759000000000003</c:v>
                </c:pt>
                <c:pt idx="124">
                  <c:v>0.58429999999999971</c:v>
                </c:pt>
                <c:pt idx="125">
                  <c:v>0.5923999999999997</c:v>
                </c:pt>
                <c:pt idx="126">
                  <c:v>0.60180000000000033</c:v>
                </c:pt>
                <c:pt idx="127">
                  <c:v>0.61080000000000034</c:v>
                </c:pt>
                <c:pt idx="128">
                  <c:v>0.62039999999999995</c:v>
                </c:pt>
                <c:pt idx="129">
                  <c:v>0.62910000000000033</c:v>
                </c:pt>
                <c:pt idx="130">
                  <c:v>0.63930000000000031</c:v>
                </c:pt>
                <c:pt idx="131">
                  <c:v>0.64640000000000031</c:v>
                </c:pt>
                <c:pt idx="132">
                  <c:v>0.65780000000000061</c:v>
                </c:pt>
                <c:pt idx="133">
                  <c:v>0.66620000000000035</c:v>
                </c:pt>
                <c:pt idx="134">
                  <c:v>0.67450000000000032</c:v>
                </c:pt>
                <c:pt idx="135">
                  <c:v>0.68440000000000001</c:v>
                </c:pt>
                <c:pt idx="136">
                  <c:v>0.69350000000000001</c:v>
                </c:pt>
                <c:pt idx="137">
                  <c:v>0.70109999999999995</c:v>
                </c:pt>
                <c:pt idx="138">
                  <c:v>0.70909999999999995</c:v>
                </c:pt>
                <c:pt idx="139">
                  <c:v>0.71740000000000004</c:v>
                </c:pt>
                <c:pt idx="140">
                  <c:v>0.72529999999999994</c:v>
                </c:pt>
                <c:pt idx="141">
                  <c:v>0.73300000000000032</c:v>
                </c:pt>
                <c:pt idx="142">
                  <c:v>0.74010000000000031</c:v>
                </c:pt>
                <c:pt idx="143">
                  <c:v>0.74750000000000005</c:v>
                </c:pt>
                <c:pt idx="144">
                  <c:v>0.75500000000000034</c:v>
                </c:pt>
                <c:pt idx="145">
                  <c:v>0.76120000000000032</c:v>
                </c:pt>
                <c:pt idx="146">
                  <c:v>0.7677000000000006</c:v>
                </c:pt>
                <c:pt idx="147">
                  <c:v>0.77390000000000037</c:v>
                </c:pt>
                <c:pt idx="148">
                  <c:v>0.78</c:v>
                </c:pt>
                <c:pt idx="149">
                  <c:v>0.7863</c:v>
                </c:pt>
                <c:pt idx="150">
                  <c:v>0.79120000000000001</c:v>
                </c:pt>
                <c:pt idx="151">
                  <c:v>0.79790000000000005</c:v>
                </c:pt>
                <c:pt idx="152">
                  <c:v>0.80220000000000002</c:v>
                </c:pt>
                <c:pt idx="153">
                  <c:v>0.80789999999999995</c:v>
                </c:pt>
                <c:pt idx="154">
                  <c:v>0.81270000000000031</c:v>
                </c:pt>
                <c:pt idx="155">
                  <c:v>0.81620000000000004</c:v>
                </c:pt>
                <c:pt idx="156">
                  <c:v>0.81950000000000001</c:v>
                </c:pt>
                <c:pt idx="157">
                  <c:v>0.82310000000000005</c:v>
                </c:pt>
                <c:pt idx="158">
                  <c:v>0.82860000000000034</c:v>
                </c:pt>
                <c:pt idx="159">
                  <c:v>0.83150000000000002</c:v>
                </c:pt>
                <c:pt idx="160">
                  <c:v>0.83570000000000033</c:v>
                </c:pt>
                <c:pt idx="161">
                  <c:v>0.83819999999999995</c:v>
                </c:pt>
                <c:pt idx="162">
                  <c:v>0.84070000000000034</c:v>
                </c:pt>
                <c:pt idx="163">
                  <c:v>0.84430000000000005</c:v>
                </c:pt>
                <c:pt idx="164">
                  <c:v>0.84760000000000035</c:v>
                </c:pt>
                <c:pt idx="165">
                  <c:v>0.84970000000000034</c:v>
                </c:pt>
                <c:pt idx="166">
                  <c:v>0.85170000000000035</c:v>
                </c:pt>
                <c:pt idx="167">
                  <c:v>0.8541000000000003</c:v>
                </c:pt>
                <c:pt idx="168">
                  <c:v>0.85480000000000034</c:v>
                </c:pt>
                <c:pt idx="169">
                  <c:v>0.85610000000000031</c:v>
                </c:pt>
                <c:pt idx="170">
                  <c:v>0.85610000000000031</c:v>
                </c:pt>
                <c:pt idx="171">
                  <c:v>0.85760000000000036</c:v>
                </c:pt>
                <c:pt idx="172">
                  <c:v>0.85810000000000031</c:v>
                </c:pt>
                <c:pt idx="173">
                  <c:v>0.85780000000000034</c:v>
                </c:pt>
                <c:pt idx="174">
                  <c:v>0.85829999999999995</c:v>
                </c:pt>
                <c:pt idx="175">
                  <c:v>0.85860000000000036</c:v>
                </c:pt>
                <c:pt idx="176">
                  <c:v>0.8582000000000003</c:v>
                </c:pt>
                <c:pt idx="177">
                  <c:v>0.85880000000000034</c:v>
                </c:pt>
                <c:pt idx="178">
                  <c:v>0.85850000000000004</c:v>
                </c:pt>
                <c:pt idx="179">
                  <c:v>0.8572000000000003</c:v>
                </c:pt>
                <c:pt idx="180">
                  <c:v>0.85550000000000004</c:v>
                </c:pt>
                <c:pt idx="181">
                  <c:v>0.8541000000000003</c:v>
                </c:pt>
                <c:pt idx="182">
                  <c:v>0.85280000000000034</c:v>
                </c:pt>
                <c:pt idx="183">
                  <c:v>0.8511000000000003</c:v>
                </c:pt>
                <c:pt idx="184">
                  <c:v>0.84819999999999995</c:v>
                </c:pt>
                <c:pt idx="185">
                  <c:v>0.84680000000000033</c:v>
                </c:pt>
                <c:pt idx="186">
                  <c:v>0.84380000000000033</c:v>
                </c:pt>
                <c:pt idx="187">
                  <c:v>0.84119999999999995</c:v>
                </c:pt>
                <c:pt idx="188">
                  <c:v>0.83860000000000035</c:v>
                </c:pt>
                <c:pt idx="189">
                  <c:v>0.83540000000000003</c:v>
                </c:pt>
                <c:pt idx="190">
                  <c:v>0.83220000000000005</c:v>
                </c:pt>
                <c:pt idx="191">
                  <c:v>0.82920000000000005</c:v>
                </c:pt>
                <c:pt idx="192">
                  <c:v>0.82460000000000033</c:v>
                </c:pt>
                <c:pt idx="193">
                  <c:v>0.8209000000000003</c:v>
                </c:pt>
                <c:pt idx="194">
                  <c:v>0.81670000000000031</c:v>
                </c:pt>
                <c:pt idx="195">
                  <c:v>0.81240000000000001</c:v>
                </c:pt>
                <c:pt idx="196">
                  <c:v>0.80820000000000003</c:v>
                </c:pt>
                <c:pt idx="197">
                  <c:v>0.80389999999999995</c:v>
                </c:pt>
                <c:pt idx="198">
                  <c:v>0.8007000000000003</c:v>
                </c:pt>
                <c:pt idx="199">
                  <c:v>0.7947000000000003</c:v>
                </c:pt>
                <c:pt idx="200">
                  <c:v>0.78939999999999999</c:v>
                </c:pt>
                <c:pt idx="201">
                  <c:v>0.78449999999999998</c:v>
                </c:pt>
                <c:pt idx="202">
                  <c:v>0.7785000000000003</c:v>
                </c:pt>
                <c:pt idx="203">
                  <c:v>0.77380000000000049</c:v>
                </c:pt>
                <c:pt idx="204">
                  <c:v>0.76870000000000061</c:v>
                </c:pt>
                <c:pt idx="205">
                  <c:v>0.76300000000000034</c:v>
                </c:pt>
                <c:pt idx="206">
                  <c:v>0.75720000000000032</c:v>
                </c:pt>
                <c:pt idx="207">
                  <c:v>0.7513000000000003</c:v>
                </c:pt>
                <c:pt idx="208">
                  <c:v>0.7453000000000003</c:v>
                </c:pt>
                <c:pt idx="209">
                  <c:v>0.73900000000000032</c:v>
                </c:pt>
                <c:pt idx="210">
                  <c:v>0.73340000000000005</c:v>
                </c:pt>
                <c:pt idx="211">
                  <c:v>0.72640000000000005</c:v>
                </c:pt>
                <c:pt idx="212">
                  <c:v>0.72090000000000032</c:v>
                </c:pt>
                <c:pt idx="213">
                  <c:v>0.7130000000000003</c:v>
                </c:pt>
                <c:pt idx="214">
                  <c:v>0.70760000000000034</c:v>
                </c:pt>
                <c:pt idx="215">
                  <c:v>0.7009000000000003</c:v>
                </c:pt>
                <c:pt idx="216">
                  <c:v>0.69370000000000032</c:v>
                </c:pt>
                <c:pt idx="217">
                  <c:v>0.68770000000000031</c:v>
                </c:pt>
                <c:pt idx="218">
                  <c:v>0.68</c:v>
                </c:pt>
                <c:pt idx="219">
                  <c:v>0.67390000000000061</c:v>
                </c:pt>
                <c:pt idx="220">
                  <c:v>0.66710000000000036</c:v>
                </c:pt>
                <c:pt idx="221">
                  <c:v>0.66000000000000036</c:v>
                </c:pt>
                <c:pt idx="222">
                  <c:v>0.65290000000000048</c:v>
                </c:pt>
                <c:pt idx="223">
                  <c:v>0.64670000000000061</c:v>
                </c:pt>
                <c:pt idx="224">
                  <c:v>0.63820000000000032</c:v>
                </c:pt>
                <c:pt idx="225">
                  <c:v>0.63210000000000033</c:v>
                </c:pt>
                <c:pt idx="226">
                  <c:v>0.62520000000000031</c:v>
                </c:pt>
                <c:pt idx="227">
                  <c:v>0.61830000000000029</c:v>
                </c:pt>
                <c:pt idx="228">
                  <c:v>0.61070000000000035</c:v>
                </c:pt>
                <c:pt idx="229">
                  <c:v>0.60300000000000031</c:v>
                </c:pt>
                <c:pt idx="230">
                  <c:v>0.59599999999999997</c:v>
                </c:pt>
                <c:pt idx="231">
                  <c:v>0.58909999999999996</c:v>
                </c:pt>
                <c:pt idx="232">
                  <c:v>0.58189999999999997</c:v>
                </c:pt>
                <c:pt idx="233">
                  <c:v>0.57500000000000029</c:v>
                </c:pt>
                <c:pt idx="234">
                  <c:v>0.56710000000000005</c:v>
                </c:pt>
                <c:pt idx="235">
                  <c:v>0.56040000000000001</c:v>
                </c:pt>
                <c:pt idx="236">
                  <c:v>0.55300000000000005</c:v>
                </c:pt>
                <c:pt idx="237">
                  <c:v>0.54510000000000003</c:v>
                </c:pt>
                <c:pt idx="238">
                  <c:v>0.53959999999999997</c:v>
                </c:pt>
                <c:pt idx="239">
                  <c:v>0.53120000000000001</c:v>
                </c:pt>
                <c:pt idx="240">
                  <c:v>0.52370000000000005</c:v>
                </c:pt>
                <c:pt idx="241">
                  <c:v>0.51739999999999997</c:v>
                </c:pt>
                <c:pt idx="242">
                  <c:v>0.51</c:v>
                </c:pt>
                <c:pt idx="243">
                  <c:v>0.50239999999999996</c:v>
                </c:pt>
                <c:pt idx="244">
                  <c:v>0.49590000000000017</c:v>
                </c:pt>
                <c:pt idx="245">
                  <c:v>0.48900000000000021</c:v>
                </c:pt>
                <c:pt idx="246">
                  <c:v>0.48190000000000016</c:v>
                </c:pt>
                <c:pt idx="247">
                  <c:v>0.47540000000000021</c:v>
                </c:pt>
                <c:pt idx="248">
                  <c:v>0.46730000000000016</c:v>
                </c:pt>
                <c:pt idx="249">
                  <c:v>0.4612</c:v>
                </c:pt>
                <c:pt idx="250">
                  <c:v>0.45320000000000005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B404-411C-9115-8A1358F28BA0}"/>
            </c:ext>
          </c:extLst>
        </c:ser>
        <c:ser>
          <c:idx val="2"/>
          <c:order val="2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Sheet1!$D$6:$D$256</c:f>
              <c:numCache>
                <c:formatCode>General</c:formatCode>
                <c:ptCount val="251"/>
                <c:pt idx="0">
                  <c:v>0.84719999999999995</c:v>
                </c:pt>
                <c:pt idx="1">
                  <c:v>0.75290000000000035</c:v>
                </c:pt>
                <c:pt idx="2">
                  <c:v>0.69710000000000005</c:v>
                </c:pt>
                <c:pt idx="3">
                  <c:v>0.66600000000000048</c:v>
                </c:pt>
                <c:pt idx="4">
                  <c:v>0.64840000000000031</c:v>
                </c:pt>
                <c:pt idx="5">
                  <c:v>0.63950000000000029</c:v>
                </c:pt>
                <c:pt idx="6">
                  <c:v>0.63560000000000061</c:v>
                </c:pt>
                <c:pt idx="7">
                  <c:v>0.63470000000000049</c:v>
                </c:pt>
                <c:pt idx="8">
                  <c:v>0.63610000000000033</c:v>
                </c:pt>
                <c:pt idx="9">
                  <c:v>0.63890000000000036</c:v>
                </c:pt>
                <c:pt idx="10">
                  <c:v>0.64290000000000036</c:v>
                </c:pt>
                <c:pt idx="11">
                  <c:v>0.64720000000000033</c:v>
                </c:pt>
                <c:pt idx="12">
                  <c:v>0.6517000000000005</c:v>
                </c:pt>
                <c:pt idx="13">
                  <c:v>0.65670000000000051</c:v>
                </c:pt>
                <c:pt idx="14">
                  <c:v>0.66090000000000049</c:v>
                </c:pt>
                <c:pt idx="15">
                  <c:v>0.6648000000000005</c:v>
                </c:pt>
                <c:pt idx="16">
                  <c:v>0.66770000000000063</c:v>
                </c:pt>
                <c:pt idx="17">
                  <c:v>0.66920000000000035</c:v>
                </c:pt>
                <c:pt idx="18">
                  <c:v>0.66900000000000048</c:v>
                </c:pt>
                <c:pt idx="19">
                  <c:v>0.66670000000000063</c:v>
                </c:pt>
                <c:pt idx="20">
                  <c:v>0.66220000000000034</c:v>
                </c:pt>
                <c:pt idx="21">
                  <c:v>0.6547000000000005</c:v>
                </c:pt>
                <c:pt idx="22">
                  <c:v>0.64440000000000031</c:v>
                </c:pt>
                <c:pt idx="23">
                  <c:v>0.63170000000000048</c:v>
                </c:pt>
                <c:pt idx="24">
                  <c:v>0.61490000000000034</c:v>
                </c:pt>
                <c:pt idx="25">
                  <c:v>0.59699999999999998</c:v>
                </c:pt>
                <c:pt idx="26">
                  <c:v>0.57740000000000002</c:v>
                </c:pt>
                <c:pt idx="27">
                  <c:v>0.55720000000000003</c:v>
                </c:pt>
                <c:pt idx="28">
                  <c:v>0.53790000000000004</c:v>
                </c:pt>
                <c:pt idx="29">
                  <c:v>0.51919999999999999</c:v>
                </c:pt>
                <c:pt idx="30">
                  <c:v>0.50180000000000002</c:v>
                </c:pt>
                <c:pt idx="31">
                  <c:v>0.48640000000000017</c:v>
                </c:pt>
                <c:pt idx="32">
                  <c:v>0.47330000000000017</c:v>
                </c:pt>
                <c:pt idx="33">
                  <c:v>0.46290000000000014</c:v>
                </c:pt>
                <c:pt idx="34">
                  <c:v>0.4556</c:v>
                </c:pt>
                <c:pt idx="35">
                  <c:v>0.45120000000000005</c:v>
                </c:pt>
                <c:pt idx="36">
                  <c:v>0.44929999999999998</c:v>
                </c:pt>
                <c:pt idx="37">
                  <c:v>0.44979999999999998</c:v>
                </c:pt>
                <c:pt idx="38">
                  <c:v>0.45229999999999998</c:v>
                </c:pt>
                <c:pt idx="39">
                  <c:v>0.45620000000000005</c:v>
                </c:pt>
                <c:pt idx="40">
                  <c:v>0.46040000000000014</c:v>
                </c:pt>
                <c:pt idx="41">
                  <c:v>0.46540000000000015</c:v>
                </c:pt>
                <c:pt idx="42">
                  <c:v>0.47030000000000016</c:v>
                </c:pt>
                <c:pt idx="43">
                  <c:v>0.47440000000000021</c:v>
                </c:pt>
                <c:pt idx="44">
                  <c:v>0.47800000000000015</c:v>
                </c:pt>
                <c:pt idx="45">
                  <c:v>0.48110000000000008</c:v>
                </c:pt>
                <c:pt idx="46">
                  <c:v>0.48360000000000014</c:v>
                </c:pt>
                <c:pt idx="47">
                  <c:v>0.48490000000000016</c:v>
                </c:pt>
                <c:pt idx="48">
                  <c:v>0.48550000000000021</c:v>
                </c:pt>
                <c:pt idx="49">
                  <c:v>0.48580000000000018</c:v>
                </c:pt>
                <c:pt idx="50">
                  <c:v>0.48490000000000016</c:v>
                </c:pt>
                <c:pt idx="51">
                  <c:v>0.48340000000000016</c:v>
                </c:pt>
                <c:pt idx="52">
                  <c:v>0.48100000000000015</c:v>
                </c:pt>
                <c:pt idx="53">
                  <c:v>0.47800000000000015</c:v>
                </c:pt>
                <c:pt idx="54">
                  <c:v>0.47430000000000017</c:v>
                </c:pt>
                <c:pt idx="55">
                  <c:v>0.47010000000000002</c:v>
                </c:pt>
                <c:pt idx="56">
                  <c:v>0.46550000000000002</c:v>
                </c:pt>
                <c:pt idx="57">
                  <c:v>0.46010000000000001</c:v>
                </c:pt>
                <c:pt idx="58">
                  <c:v>0.45440000000000008</c:v>
                </c:pt>
                <c:pt idx="59">
                  <c:v>0.44850000000000001</c:v>
                </c:pt>
                <c:pt idx="60">
                  <c:v>0.44219999999999998</c:v>
                </c:pt>
                <c:pt idx="61">
                  <c:v>0.43540000000000018</c:v>
                </c:pt>
                <c:pt idx="62">
                  <c:v>0.42840000000000017</c:v>
                </c:pt>
                <c:pt idx="63">
                  <c:v>0.42140000000000016</c:v>
                </c:pt>
                <c:pt idx="64">
                  <c:v>0.41440000000000021</c:v>
                </c:pt>
                <c:pt idx="65">
                  <c:v>0.40700000000000008</c:v>
                </c:pt>
                <c:pt idx="66">
                  <c:v>0.39990000000000031</c:v>
                </c:pt>
                <c:pt idx="67">
                  <c:v>0.39270000000000022</c:v>
                </c:pt>
                <c:pt idx="68">
                  <c:v>0.38550000000000018</c:v>
                </c:pt>
                <c:pt idx="69">
                  <c:v>0.37830000000000036</c:v>
                </c:pt>
                <c:pt idx="70">
                  <c:v>0.37210000000000021</c:v>
                </c:pt>
                <c:pt idx="71">
                  <c:v>0.36550000000000021</c:v>
                </c:pt>
                <c:pt idx="72">
                  <c:v>0.35910000000000014</c:v>
                </c:pt>
                <c:pt idx="73">
                  <c:v>0.35320000000000001</c:v>
                </c:pt>
                <c:pt idx="74">
                  <c:v>0.34770000000000001</c:v>
                </c:pt>
                <c:pt idx="75">
                  <c:v>0.34280000000000016</c:v>
                </c:pt>
                <c:pt idx="76">
                  <c:v>0.33770000000000017</c:v>
                </c:pt>
                <c:pt idx="77">
                  <c:v>0.33320000000000016</c:v>
                </c:pt>
                <c:pt idx="78">
                  <c:v>0.32940000000000036</c:v>
                </c:pt>
                <c:pt idx="79">
                  <c:v>0.32590000000000025</c:v>
                </c:pt>
                <c:pt idx="80">
                  <c:v>0.32290000000000024</c:v>
                </c:pt>
                <c:pt idx="81">
                  <c:v>0.32050000000000017</c:v>
                </c:pt>
                <c:pt idx="82">
                  <c:v>0.31920000000000015</c:v>
                </c:pt>
                <c:pt idx="83">
                  <c:v>0.31610000000000021</c:v>
                </c:pt>
                <c:pt idx="84">
                  <c:v>0.31590000000000024</c:v>
                </c:pt>
                <c:pt idx="85">
                  <c:v>0.31530000000000025</c:v>
                </c:pt>
                <c:pt idx="86">
                  <c:v>0.31580000000000036</c:v>
                </c:pt>
                <c:pt idx="87">
                  <c:v>0.31600000000000017</c:v>
                </c:pt>
                <c:pt idx="88">
                  <c:v>0.31750000000000017</c:v>
                </c:pt>
                <c:pt idx="89">
                  <c:v>0.31910000000000022</c:v>
                </c:pt>
                <c:pt idx="90">
                  <c:v>0.32080000000000025</c:v>
                </c:pt>
                <c:pt idx="91">
                  <c:v>0.32350000000000018</c:v>
                </c:pt>
                <c:pt idx="92">
                  <c:v>0.32630000000000026</c:v>
                </c:pt>
                <c:pt idx="93">
                  <c:v>0.32980000000000026</c:v>
                </c:pt>
                <c:pt idx="94">
                  <c:v>0.33400000000000024</c:v>
                </c:pt>
                <c:pt idx="95">
                  <c:v>0.33860000000000018</c:v>
                </c:pt>
                <c:pt idx="96">
                  <c:v>0.34310000000000002</c:v>
                </c:pt>
                <c:pt idx="97">
                  <c:v>0.34820000000000001</c:v>
                </c:pt>
                <c:pt idx="98">
                  <c:v>0.35380000000000017</c:v>
                </c:pt>
                <c:pt idx="99">
                  <c:v>0.36010000000000014</c:v>
                </c:pt>
                <c:pt idx="100">
                  <c:v>0.36650000000000021</c:v>
                </c:pt>
                <c:pt idx="101">
                  <c:v>0.37300000000000016</c:v>
                </c:pt>
                <c:pt idx="102">
                  <c:v>0.38020000000000015</c:v>
                </c:pt>
                <c:pt idx="103">
                  <c:v>0.38780000000000026</c:v>
                </c:pt>
                <c:pt idx="104">
                  <c:v>0.39490000000000025</c:v>
                </c:pt>
                <c:pt idx="105">
                  <c:v>0.40290000000000015</c:v>
                </c:pt>
                <c:pt idx="106">
                  <c:v>0.41090000000000021</c:v>
                </c:pt>
                <c:pt idx="107">
                  <c:v>0.41890000000000022</c:v>
                </c:pt>
                <c:pt idx="108">
                  <c:v>0.42730000000000018</c:v>
                </c:pt>
                <c:pt idx="109">
                  <c:v>0.43590000000000018</c:v>
                </c:pt>
                <c:pt idx="110">
                  <c:v>0.44479999999999997</c:v>
                </c:pt>
                <c:pt idx="111">
                  <c:v>0.45340000000000008</c:v>
                </c:pt>
                <c:pt idx="112">
                  <c:v>0.46250000000000002</c:v>
                </c:pt>
                <c:pt idx="113">
                  <c:v>0.47240000000000021</c:v>
                </c:pt>
                <c:pt idx="114">
                  <c:v>0.48100000000000015</c:v>
                </c:pt>
                <c:pt idx="115">
                  <c:v>0.49050000000000021</c:v>
                </c:pt>
                <c:pt idx="116">
                  <c:v>0.50070000000000003</c:v>
                </c:pt>
                <c:pt idx="117">
                  <c:v>0.51049999999999962</c:v>
                </c:pt>
                <c:pt idx="118">
                  <c:v>0.51970000000000005</c:v>
                </c:pt>
                <c:pt idx="119">
                  <c:v>0.52980000000000005</c:v>
                </c:pt>
                <c:pt idx="120">
                  <c:v>0.53990000000000005</c:v>
                </c:pt>
                <c:pt idx="121">
                  <c:v>0.55189999999999995</c:v>
                </c:pt>
                <c:pt idx="122">
                  <c:v>0.56200000000000039</c:v>
                </c:pt>
                <c:pt idx="123">
                  <c:v>0.57270000000000032</c:v>
                </c:pt>
                <c:pt idx="124">
                  <c:v>0.58099999999999996</c:v>
                </c:pt>
                <c:pt idx="125">
                  <c:v>0.58899999999999997</c:v>
                </c:pt>
                <c:pt idx="126">
                  <c:v>0.59860000000000002</c:v>
                </c:pt>
                <c:pt idx="127">
                  <c:v>0.60750000000000004</c:v>
                </c:pt>
                <c:pt idx="128">
                  <c:v>0.61700000000000033</c:v>
                </c:pt>
                <c:pt idx="129">
                  <c:v>0.62549999999999994</c:v>
                </c:pt>
                <c:pt idx="130">
                  <c:v>0.63580000000000036</c:v>
                </c:pt>
                <c:pt idx="131">
                  <c:v>0.64259999999999995</c:v>
                </c:pt>
                <c:pt idx="132">
                  <c:v>0.65400000000000036</c:v>
                </c:pt>
                <c:pt idx="133">
                  <c:v>0.66250000000000031</c:v>
                </c:pt>
                <c:pt idx="134">
                  <c:v>0.67060000000000053</c:v>
                </c:pt>
                <c:pt idx="135">
                  <c:v>0.68030000000000002</c:v>
                </c:pt>
                <c:pt idx="136">
                  <c:v>0.6895</c:v>
                </c:pt>
                <c:pt idx="137">
                  <c:v>0.69710000000000005</c:v>
                </c:pt>
                <c:pt idx="138">
                  <c:v>0.7049000000000003</c:v>
                </c:pt>
                <c:pt idx="139">
                  <c:v>0.71319999999999995</c:v>
                </c:pt>
                <c:pt idx="140">
                  <c:v>0.72130000000000005</c:v>
                </c:pt>
                <c:pt idx="141">
                  <c:v>0.72880000000000034</c:v>
                </c:pt>
                <c:pt idx="142">
                  <c:v>0.73570000000000035</c:v>
                </c:pt>
                <c:pt idx="143">
                  <c:v>0.74330000000000029</c:v>
                </c:pt>
                <c:pt idx="144">
                  <c:v>0.75070000000000048</c:v>
                </c:pt>
                <c:pt idx="145">
                  <c:v>0.75690000000000035</c:v>
                </c:pt>
                <c:pt idx="146">
                  <c:v>0.76320000000000032</c:v>
                </c:pt>
                <c:pt idx="147">
                  <c:v>0.76980000000000048</c:v>
                </c:pt>
                <c:pt idx="148">
                  <c:v>0.7757000000000005</c:v>
                </c:pt>
                <c:pt idx="149">
                  <c:v>0.78180000000000005</c:v>
                </c:pt>
                <c:pt idx="150">
                  <c:v>0.78659999999999997</c:v>
                </c:pt>
                <c:pt idx="151">
                  <c:v>0.79290000000000005</c:v>
                </c:pt>
                <c:pt idx="152">
                  <c:v>0.79749999999999999</c:v>
                </c:pt>
                <c:pt idx="153">
                  <c:v>0.80310000000000004</c:v>
                </c:pt>
                <c:pt idx="154">
                  <c:v>0.80800000000000005</c:v>
                </c:pt>
                <c:pt idx="155">
                  <c:v>0.81190000000000029</c:v>
                </c:pt>
                <c:pt idx="156">
                  <c:v>0.81440000000000001</c:v>
                </c:pt>
                <c:pt idx="157">
                  <c:v>0.81859999999999999</c:v>
                </c:pt>
                <c:pt idx="158">
                  <c:v>0.82410000000000005</c:v>
                </c:pt>
                <c:pt idx="159">
                  <c:v>0.82680000000000031</c:v>
                </c:pt>
                <c:pt idx="160">
                  <c:v>0.82930000000000004</c:v>
                </c:pt>
                <c:pt idx="161">
                  <c:v>0.83340000000000003</c:v>
                </c:pt>
                <c:pt idx="162">
                  <c:v>0.83710000000000029</c:v>
                </c:pt>
                <c:pt idx="163">
                  <c:v>0.83960000000000035</c:v>
                </c:pt>
                <c:pt idx="164">
                  <c:v>0.84280000000000033</c:v>
                </c:pt>
                <c:pt idx="165">
                  <c:v>0.84500000000000031</c:v>
                </c:pt>
                <c:pt idx="166">
                  <c:v>0.84730000000000005</c:v>
                </c:pt>
                <c:pt idx="167">
                  <c:v>0.84870000000000034</c:v>
                </c:pt>
                <c:pt idx="168">
                  <c:v>0.84970000000000034</c:v>
                </c:pt>
                <c:pt idx="169">
                  <c:v>0.85120000000000029</c:v>
                </c:pt>
                <c:pt idx="170">
                  <c:v>0.85060000000000036</c:v>
                </c:pt>
                <c:pt idx="171">
                  <c:v>0.85290000000000032</c:v>
                </c:pt>
                <c:pt idx="172">
                  <c:v>0.85370000000000035</c:v>
                </c:pt>
                <c:pt idx="173">
                  <c:v>0.85180000000000033</c:v>
                </c:pt>
                <c:pt idx="174">
                  <c:v>0.85400000000000031</c:v>
                </c:pt>
                <c:pt idx="175">
                  <c:v>0.85360000000000036</c:v>
                </c:pt>
                <c:pt idx="176">
                  <c:v>0.85350000000000004</c:v>
                </c:pt>
                <c:pt idx="177">
                  <c:v>0.85240000000000005</c:v>
                </c:pt>
                <c:pt idx="178">
                  <c:v>0.85220000000000029</c:v>
                </c:pt>
                <c:pt idx="179">
                  <c:v>0.85229999999999995</c:v>
                </c:pt>
                <c:pt idx="180">
                  <c:v>0.85120000000000029</c:v>
                </c:pt>
                <c:pt idx="181">
                  <c:v>0.84840000000000004</c:v>
                </c:pt>
                <c:pt idx="182">
                  <c:v>0.84870000000000034</c:v>
                </c:pt>
                <c:pt idx="183">
                  <c:v>0.84580000000000033</c:v>
                </c:pt>
                <c:pt idx="184">
                  <c:v>0.84330000000000005</c:v>
                </c:pt>
                <c:pt idx="185">
                  <c:v>0.84170000000000034</c:v>
                </c:pt>
                <c:pt idx="186">
                  <c:v>0.83940000000000003</c:v>
                </c:pt>
                <c:pt idx="187">
                  <c:v>0.8360000000000003</c:v>
                </c:pt>
                <c:pt idx="188">
                  <c:v>0.83340000000000003</c:v>
                </c:pt>
                <c:pt idx="189">
                  <c:v>0.83050000000000002</c:v>
                </c:pt>
                <c:pt idx="190">
                  <c:v>0.82750000000000001</c:v>
                </c:pt>
                <c:pt idx="191">
                  <c:v>0.82330000000000003</c:v>
                </c:pt>
                <c:pt idx="192">
                  <c:v>0.82000000000000028</c:v>
                </c:pt>
                <c:pt idx="193">
                  <c:v>0.8165</c:v>
                </c:pt>
                <c:pt idx="194">
                  <c:v>0.81240000000000001</c:v>
                </c:pt>
                <c:pt idx="195">
                  <c:v>0.80770000000000031</c:v>
                </c:pt>
                <c:pt idx="196">
                  <c:v>0.80330000000000001</c:v>
                </c:pt>
                <c:pt idx="197">
                  <c:v>0.79930000000000001</c:v>
                </c:pt>
                <c:pt idx="198">
                  <c:v>0.79590000000000005</c:v>
                </c:pt>
                <c:pt idx="199">
                  <c:v>0.78990000000000005</c:v>
                </c:pt>
                <c:pt idx="200">
                  <c:v>0.78520000000000001</c:v>
                </c:pt>
                <c:pt idx="201">
                  <c:v>0.7798000000000006</c:v>
                </c:pt>
                <c:pt idx="202">
                  <c:v>0.77440000000000031</c:v>
                </c:pt>
                <c:pt idx="203">
                  <c:v>0.76950000000000029</c:v>
                </c:pt>
                <c:pt idx="204">
                  <c:v>0.76450000000000029</c:v>
                </c:pt>
                <c:pt idx="205">
                  <c:v>0.75860000000000061</c:v>
                </c:pt>
                <c:pt idx="206">
                  <c:v>0.75290000000000035</c:v>
                </c:pt>
                <c:pt idx="207">
                  <c:v>0.74700000000000033</c:v>
                </c:pt>
                <c:pt idx="208">
                  <c:v>0.74090000000000034</c:v>
                </c:pt>
                <c:pt idx="209">
                  <c:v>0.73480000000000034</c:v>
                </c:pt>
                <c:pt idx="210">
                  <c:v>0.72900000000000031</c:v>
                </c:pt>
                <c:pt idx="211">
                  <c:v>0.72219999999999995</c:v>
                </c:pt>
                <c:pt idx="212">
                  <c:v>0.71640000000000004</c:v>
                </c:pt>
                <c:pt idx="213">
                  <c:v>0.70840000000000003</c:v>
                </c:pt>
                <c:pt idx="214">
                  <c:v>0.70370000000000033</c:v>
                </c:pt>
                <c:pt idx="215">
                  <c:v>0.69680000000000031</c:v>
                </c:pt>
                <c:pt idx="216">
                  <c:v>0.69030000000000002</c:v>
                </c:pt>
                <c:pt idx="217">
                  <c:v>0.68400000000000005</c:v>
                </c:pt>
                <c:pt idx="218">
                  <c:v>0.67620000000000036</c:v>
                </c:pt>
                <c:pt idx="219">
                  <c:v>0.67010000000000036</c:v>
                </c:pt>
                <c:pt idx="220">
                  <c:v>0.66330000000000033</c:v>
                </c:pt>
                <c:pt idx="221">
                  <c:v>0.65610000000000035</c:v>
                </c:pt>
                <c:pt idx="222">
                  <c:v>0.64920000000000033</c:v>
                </c:pt>
                <c:pt idx="223">
                  <c:v>0.64310000000000034</c:v>
                </c:pt>
                <c:pt idx="224">
                  <c:v>0.63460000000000061</c:v>
                </c:pt>
                <c:pt idx="225">
                  <c:v>0.6283000000000003</c:v>
                </c:pt>
                <c:pt idx="226">
                  <c:v>0.62139999999999995</c:v>
                </c:pt>
                <c:pt idx="227">
                  <c:v>0.61470000000000036</c:v>
                </c:pt>
                <c:pt idx="228">
                  <c:v>0.60690000000000033</c:v>
                </c:pt>
                <c:pt idx="229">
                  <c:v>0.5998</c:v>
                </c:pt>
                <c:pt idx="230">
                  <c:v>0.5927</c:v>
                </c:pt>
                <c:pt idx="231">
                  <c:v>0.5857</c:v>
                </c:pt>
                <c:pt idx="232">
                  <c:v>0.5789000000000003</c:v>
                </c:pt>
                <c:pt idx="233">
                  <c:v>0.57120000000000004</c:v>
                </c:pt>
                <c:pt idx="234">
                  <c:v>0.56399999999999995</c:v>
                </c:pt>
                <c:pt idx="235">
                  <c:v>0.55730000000000002</c:v>
                </c:pt>
                <c:pt idx="236">
                  <c:v>0.5497000000000003</c:v>
                </c:pt>
                <c:pt idx="237">
                  <c:v>0.54190000000000005</c:v>
                </c:pt>
                <c:pt idx="238">
                  <c:v>0.53649999999999998</c:v>
                </c:pt>
                <c:pt idx="239">
                  <c:v>0.52839999999999998</c:v>
                </c:pt>
                <c:pt idx="240">
                  <c:v>0.52100000000000002</c:v>
                </c:pt>
                <c:pt idx="241">
                  <c:v>0.51429999999999998</c:v>
                </c:pt>
                <c:pt idx="242">
                  <c:v>0.50690000000000002</c:v>
                </c:pt>
                <c:pt idx="243">
                  <c:v>0.49940000000000018</c:v>
                </c:pt>
                <c:pt idx="244">
                  <c:v>0.49290000000000017</c:v>
                </c:pt>
                <c:pt idx="245">
                  <c:v>0.48610000000000014</c:v>
                </c:pt>
                <c:pt idx="246">
                  <c:v>0.47960000000000008</c:v>
                </c:pt>
                <c:pt idx="247">
                  <c:v>0.47280000000000016</c:v>
                </c:pt>
                <c:pt idx="248">
                  <c:v>0.46430000000000016</c:v>
                </c:pt>
                <c:pt idx="249">
                  <c:v>0.45880000000000015</c:v>
                </c:pt>
                <c:pt idx="250">
                  <c:v>0.4501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B404-411C-9115-8A1358F28BA0}"/>
            </c:ext>
          </c:extLst>
        </c:ser>
        <c:ser>
          <c:idx val="3"/>
          <c:order val="3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Sheet1!$E$6:$E$256</c:f>
              <c:numCache>
                <c:formatCode>General</c:formatCode>
                <c:ptCount val="251"/>
                <c:pt idx="0">
                  <c:v>0.84170000000000034</c:v>
                </c:pt>
                <c:pt idx="1">
                  <c:v>0.74780000000000035</c:v>
                </c:pt>
                <c:pt idx="2">
                  <c:v>0.69270000000000032</c:v>
                </c:pt>
                <c:pt idx="3">
                  <c:v>0.66160000000000052</c:v>
                </c:pt>
                <c:pt idx="4">
                  <c:v>0.64430000000000032</c:v>
                </c:pt>
                <c:pt idx="5">
                  <c:v>0.63549999999999995</c:v>
                </c:pt>
                <c:pt idx="6">
                  <c:v>0.63160000000000061</c:v>
                </c:pt>
                <c:pt idx="7">
                  <c:v>0.63090000000000035</c:v>
                </c:pt>
                <c:pt idx="8">
                  <c:v>0.63220000000000032</c:v>
                </c:pt>
                <c:pt idx="9">
                  <c:v>0.63510000000000033</c:v>
                </c:pt>
                <c:pt idx="10">
                  <c:v>0.63920000000000032</c:v>
                </c:pt>
                <c:pt idx="11">
                  <c:v>0.64359999999999995</c:v>
                </c:pt>
                <c:pt idx="12">
                  <c:v>0.64810000000000034</c:v>
                </c:pt>
                <c:pt idx="13">
                  <c:v>0.6527000000000005</c:v>
                </c:pt>
                <c:pt idx="14">
                  <c:v>0.65700000000000036</c:v>
                </c:pt>
                <c:pt idx="15">
                  <c:v>0.66080000000000061</c:v>
                </c:pt>
                <c:pt idx="16">
                  <c:v>0.66370000000000062</c:v>
                </c:pt>
                <c:pt idx="17">
                  <c:v>0.66500000000000048</c:v>
                </c:pt>
                <c:pt idx="18">
                  <c:v>0.66520000000000035</c:v>
                </c:pt>
                <c:pt idx="19">
                  <c:v>0.66270000000000062</c:v>
                </c:pt>
                <c:pt idx="20">
                  <c:v>0.65820000000000034</c:v>
                </c:pt>
                <c:pt idx="21">
                  <c:v>0.6508000000000006</c:v>
                </c:pt>
                <c:pt idx="22">
                  <c:v>0.64050000000000029</c:v>
                </c:pt>
                <c:pt idx="23">
                  <c:v>0.62800000000000034</c:v>
                </c:pt>
                <c:pt idx="24">
                  <c:v>0.61100000000000032</c:v>
                </c:pt>
                <c:pt idx="25">
                  <c:v>0.59339999999999971</c:v>
                </c:pt>
                <c:pt idx="26">
                  <c:v>0.57399999999999995</c:v>
                </c:pt>
                <c:pt idx="27">
                  <c:v>0.55410000000000004</c:v>
                </c:pt>
                <c:pt idx="28">
                  <c:v>0.53469999999999995</c:v>
                </c:pt>
                <c:pt idx="29">
                  <c:v>0.51600000000000001</c:v>
                </c:pt>
                <c:pt idx="30">
                  <c:v>0.49900000000000017</c:v>
                </c:pt>
                <c:pt idx="31">
                  <c:v>0.48360000000000014</c:v>
                </c:pt>
                <c:pt idx="32">
                  <c:v>0.47070000000000001</c:v>
                </c:pt>
                <c:pt idx="33">
                  <c:v>0.46030000000000015</c:v>
                </c:pt>
                <c:pt idx="34">
                  <c:v>0.45300000000000001</c:v>
                </c:pt>
                <c:pt idx="35">
                  <c:v>0.44890000000000002</c:v>
                </c:pt>
                <c:pt idx="36">
                  <c:v>0.4466</c:v>
                </c:pt>
                <c:pt idx="37">
                  <c:v>0.4476</c:v>
                </c:pt>
                <c:pt idx="38">
                  <c:v>0.44979999999999998</c:v>
                </c:pt>
                <c:pt idx="39">
                  <c:v>0.45379999999999998</c:v>
                </c:pt>
                <c:pt idx="40">
                  <c:v>0.4582</c:v>
                </c:pt>
                <c:pt idx="41">
                  <c:v>0.46310000000000001</c:v>
                </c:pt>
                <c:pt idx="42">
                  <c:v>0.46780000000000016</c:v>
                </c:pt>
                <c:pt idx="43">
                  <c:v>0.47210000000000002</c:v>
                </c:pt>
                <c:pt idx="44">
                  <c:v>0.47580000000000017</c:v>
                </c:pt>
                <c:pt idx="45">
                  <c:v>0.47910000000000008</c:v>
                </c:pt>
                <c:pt idx="46">
                  <c:v>0.48160000000000008</c:v>
                </c:pt>
                <c:pt idx="47">
                  <c:v>0.48270000000000002</c:v>
                </c:pt>
                <c:pt idx="48">
                  <c:v>0.48370000000000002</c:v>
                </c:pt>
                <c:pt idx="49">
                  <c:v>0.48380000000000017</c:v>
                </c:pt>
                <c:pt idx="50">
                  <c:v>0.48300000000000015</c:v>
                </c:pt>
                <c:pt idx="51">
                  <c:v>0.48150000000000015</c:v>
                </c:pt>
                <c:pt idx="52">
                  <c:v>0.47910000000000008</c:v>
                </c:pt>
                <c:pt idx="53">
                  <c:v>0.47640000000000021</c:v>
                </c:pt>
                <c:pt idx="54">
                  <c:v>0.47270000000000001</c:v>
                </c:pt>
                <c:pt idx="55">
                  <c:v>0.46850000000000008</c:v>
                </c:pt>
                <c:pt idx="56">
                  <c:v>0.46390000000000015</c:v>
                </c:pt>
                <c:pt idx="57">
                  <c:v>0.4587</c:v>
                </c:pt>
                <c:pt idx="58">
                  <c:v>0.45290000000000002</c:v>
                </c:pt>
                <c:pt idx="59">
                  <c:v>0.44690000000000002</c:v>
                </c:pt>
                <c:pt idx="60">
                  <c:v>0.44080000000000008</c:v>
                </c:pt>
                <c:pt idx="61">
                  <c:v>0.43410000000000021</c:v>
                </c:pt>
                <c:pt idx="62">
                  <c:v>0.42720000000000002</c:v>
                </c:pt>
                <c:pt idx="63">
                  <c:v>0.42010000000000008</c:v>
                </c:pt>
                <c:pt idx="64">
                  <c:v>0.41300000000000014</c:v>
                </c:pt>
                <c:pt idx="65">
                  <c:v>0.40560000000000002</c:v>
                </c:pt>
                <c:pt idx="66">
                  <c:v>0.39860000000000018</c:v>
                </c:pt>
                <c:pt idx="67">
                  <c:v>0.39140000000000036</c:v>
                </c:pt>
                <c:pt idx="68">
                  <c:v>0.38410000000000016</c:v>
                </c:pt>
                <c:pt idx="69">
                  <c:v>0.37740000000000018</c:v>
                </c:pt>
                <c:pt idx="70">
                  <c:v>0.37080000000000024</c:v>
                </c:pt>
                <c:pt idx="71">
                  <c:v>0.36420000000000002</c:v>
                </c:pt>
                <c:pt idx="72">
                  <c:v>0.35770000000000002</c:v>
                </c:pt>
                <c:pt idx="73">
                  <c:v>0.35190000000000021</c:v>
                </c:pt>
                <c:pt idx="74">
                  <c:v>0.34620000000000001</c:v>
                </c:pt>
                <c:pt idx="75">
                  <c:v>0.34140000000000015</c:v>
                </c:pt>
                <c:pt idx="76">
                  <c:v>0.33620000000000017</c:v>
                </c:pt>
                <c:pt idx="77">
                  <c:v>0.33180000000000026</c:v>
                </c:pt>
                <c:pt idx="78">
                  <c:v>0.32800000000000018</c:v>
                </c:pt>
                <c:pt idx="79">
                  <c:v>0.32450000000000018</c:v>
                </c:pt>
                <c:pt idx="80">
                  <c:v>0.32140000000000024</c:v>
                </c:pt>
                <c:pt idx="81">
                  <c:v>0.31890000000000024</c:v>
                </c:pt>
                <c:pt idx="82">
                  <c:v>0.31780000000000036</c:v>
                </c:pt>
                <c:pt idx="83">
                  <c:v>0.31460000000000021</c:v>
                </c:pt>
                <c:pt idx="84">
                  <c:v>0.31430000000000025</c:v>
                </c:pt>
                <c:pt idx="85">
                  <c:v>0.31380000000000025</c:v>
                </c:pt>
                <c:pt idx="86">
                  <c:v>0.31420000000000015</c:v>
                </c:pt>
                <c:pt idx="87">
                  <c:v>0.31450000000000017</c:v>
                </c:pt>
                <c:pt idx="88">
                  <c:v>0.31580000000000036</c:v>
                </c:pt>
                <c:pt idx="89">
                  <c:v>0.31750000000000017</c:v>
                </c:pt>
                <c:pt idx="90">
                  <c:v>0.31920000000000015</c:v>
                </c:pt>
                <c:pt idx="91">
                  <c:v>0.32170000000000021</c:v>
                </c:pt>
                <c:pt idx="92">
                  <c:v>0.32460000000000017</c:v>
                </c:pt>
                <c:pt idx="93">
                  <c:v>0.32810000000000017</c:v>
                </c:pt>
                <c:pt idx="94">
                  <c:v>0.33220000000000016</c:v>
                </c:pt>
                <c:pt idx="95">
                  <c:v>0.33670000000000017</c:v>
                </c:pt>
                <c:pt idx="96">
                  <c:v>0.34110000000000001</c:v>
                </c:pt>
                <c:pt idx="97">
                  <c:v>0.34680000000000016</c:v>
                </c:pt>
                <c:pt idx="98">
                  <c:v>0.35190000000000021</c:v>
                </c:pt>
                <c:pt idx="99">
                  <c:v>0.35800000000000015</c:v>
                </c:pt>
                <c:pt idx="100">
                  <c:v>0.36450000000000021</c:v>
                </c:pt>
                <c:pt idx="101">
                  <c:v>0.37110000000000021</c:v>
                </c:pt>
                <c:pt idx="102">
                  <c:v>0.37800000000000017</c:v>
                </c:pt>
                <c:pt idx="103">
                  <c:v>0.38550000000000018</c:v>
                </c:pt>
                <c:pt idx="104">
                  <c:v>0.39280000000000026</c:v>
                </c:pt>
                <c:pt idx="105">
                  <c:v>0.40060000000000001</c:v>
                </c:pt>
                <c:pt idx="106">
                  <c:v>0.40880000000000016</c:v>
                </c:pt>
                <c:pt idx="107">
                  <c:v>0.41660000000000008</c:v>
                </c:pt>
                <c:pt idx="108">
                  <c:v>0.42500000000000021</c:v>
                </c:pt>
                <c:pt idx="109">
                  <c:v>0.43340000000000017</c:v>
                </c:pt>
                <c:pt idx="110">
                  <c:v>0.44240000000000002</c:v>
                </c:pt>
                <c:pt idx="111">
                  <c:v>0.45079999999999998</c:v>
                </c:pt>
                <c:pt idx="112">
                  <c:v>0.45990000000000014</c:v>
                </c:pt>
                <c:pt idx="113">
                  <c:v>0.46960000000000002</c:v>
                </c:pt>
                <c:pt idx="114">
                  <c:v>0.47840000000000021</c:v>
                </c:pt>
                <c:pt idx="115">
                  <c:v>0.48780000000000018</c:v>
                </c:pt>
                <c:pt idx="116">
                  <c:v>0.49790000000000018</c:v>
                </c:pt>
                <c:pt idx="117">
                  <c:v>0.50749999999999962</c:v>
                </c:pt>
                <c:pt idx="118">
                  <c:v>0.51670000000000005</c:v>
                </c:pt>
                <c:pt idx="119">
                  <c:v>0.52659999999999996</c:v>
                </c:pt>
                <c:pt idx="120">
                  <c:v>0.53680000000000005</c:v>
                </c:pt>
                <c:pt idx="121">
                  <c:v>0.54849999999999999</c:v>
                </c:pt>
                <c:pt idx="122">
                  <c:v>0.55870000000000031</c:v>
                </c:pt>
                <c:pt idx="123">
                  <c:v>0.56930000000000003</c:v>
                </c:pt>
                <c:pt idx="124">
                  <c:v>0.57760000000000034</c:v>
                </c:pt>
                <c:pt idx="125">
                  <c:v>0.5853999999999997</c:v>
                </c:pt>
                <c:pt idx="126">
                  <c:v>0.59489999999999998</c:v>
                </c:pt>
                <c:pt idx="127">
                  <c:v>0.60390000000000033</c:v>
                </c:pt>
                <c:pt idx="128">
                  <c:v>0.61339999999999995</c:v>
                </c:pt>
                <c:pt idx="129">
                  <c:v>0.62170000000000036</c:v>
                </c:pt>
                <c:pt idx="130">
                  <c:v>0.63200000000000034</c:v>
                </c:pt>
                <c:pt idx="131">
                  <c:v>0.63880000000000048</c:v>
                </c:pt>
                <c:pt idx="132">
                  <c:v>0.65010000000000034</c:v>
                </c:pt>
                <c:pt idx="133">
                  <c:v>0.65850000000000031</c:v>
                </c:pt>
                <c:pt idx="134">
                  <c:v>0.66650000000000031</c:v>
                </c:pt>
                <c:pt idx="135">
                  <c:v>0.67630000000000035</c:v>
                </c:pt>
                <c:pt idx="136">
                  <c:v>0.68540000000000001</c:v>
                </c:pt>
                <c:pt idx="137">
                  <c:v>0.69299999999999995</c:v>
                </c:pt>
                <c:pt idx="138">
                  <c:v>0.70070000000000032</c:v>
                </c:pt>
                <c:pt idx="139">
                  <c:v>0.70920000000000005</c:v>
                </c:pt>
                <c:pt idx="140">
                  <c:v>0.7170000000000003</c:v>
                </c:pt>
                <c:pt idx="141">
                  <c:v>0.72450000000000003</c:v>
                </c:pt>
                <c:pt idx="142">
                  <c:v>0.73140000000000005</c:v>
                </c:pt>
                <c:pt idx="143">
                  <c:v>0.73860000000000048</c:v>
                </c:pt>
                <c:pt idx="144">
                  <c:v>0.74610000000000032</c:v>
                </c:pt>
                <c:pt idx="145">
                  <c:v>0.75220000000000031</c:v>
                </c:pt>
                <c:pt idx="146">
                  <c:v>0.75880000000000036</c:v>
                </c:pt>
                <c:pt idx="147">
                  <c:v>0.76520000000000032</c:v>
                </c:pt>
                <c:pt idx="148">
                  <c:v>0.77130000000000032</c:v>
                </c:pt>
                <c:pt idx="149">
                  <c:v>0.77740000000000031</c:v>
                </c:pt>
                <c:pt idx="150">
                  <c:v>0.78210000000000002</c:v>
                </c:pt>
                <c:pt idx="151">
                  <c:v>0.7883</c:v>
                </c:pt>
                <c:pt idx="152">
                  <c:v>0.79259999999999997</c:v>
                </c:pt>
                <c:pt idx="153">
                  <c:v>0.7984</c:v>
                </c:pt>
                <c:pt idx="154">
                  <c:v>0.80320000000000003</c:v>
                </c:pt>
                <c:pt idx="155">
                  <c:v>0.80689999999999995</c:v>
                </c:pt>
                <c:pt idx="156">
                  <c:v>0.81040000000000001</c:v>
                </c:pt>
                <c:pt idx="157">
                  <c:v>0.8145</c:v>
                </c:pt>
                <c:pt idx="158">
                  <c:v>0.81910000000000005</c:v>
                </c:pt>
                <c:pt idx="159">
                  <c:v>0.82240000000000002</c:v>
                </c:pt>
                <c:pt idx="160">
                  <c:v>0.8249000000000003</c:v>
                </c:pt>
                <c:pt idx="161">
                  <c:v>0.82850000000000001</c:v>
                </c:pt>
                <c:pt idx="162">
                  <c:v>0.83190000000000031</c:v>
                </c:pt>
                <c:pt idx="163">
                  <c:v>0.83430000000000004</c:v>
                </c:pt>
                <c:pt idx="164">
                  <c:v>0.83819999999999995</c:v>
                </c:pt>
                <c:pt idx="165">
                  <c:v>0.84060000000000035</c:v>
                </c:pt>
                <c:pt idx="166">
                  <c:v>0.84250000000000003</c:v>
                </c:pt>
                <c:pt idx="167">
                  <c:v>0.84440000000000004</c:v>
                </c:pt>
                <c:pt idx="168">
                  <c:v>0.84490000000000032</c:v>
                </c:pt>
                <c:pt idx="169">
                  <c:v>0.84530000000000005</c:v>
                </c:pt>
                <c:pt idx="170">
                  <c:v>0.84550000000000003</c:v>
                </c:pt>
                <c:pt idx="171">
                  <c:v>0.8471000000000003</c:v>
                </c:pt>
                <c:pt idx="172">
                  <c:v>0.84850000000000003</c:v>
                </c:pt>
                <c:pt idx="173">
                  <c:v>0.84870000000000034</c:v>
                </c:pt>
                <c:pt idx="174">
                  <c:v>0.84990000000000032</c:v>
                </c:pt>
                <c:pt idx="175">
                  <c:v>0.85020000000000029</c:v>
                </c:pt>
                <c:pt idx="176">
                  <c:v>0.84830000000000005</c:v>
                </c:pt>
                <c:pt idx="177">
                  <c:v>0.84740000000000004</c:v>
                </c:pt>
                <c:pt idx="178">
                  <c:v>0.84730000000000005</c:v>
                </c:pt>
                <c:pt idx="179">
                  <c:v>0.84700000000000031</c:v>
                </c:pt>
                <c:pt idx="180">
                  <c:v>0.84570000000000034</c:v>
                </c:pt>
                <c:pt idx="181">
                  <c:v>0.84400000000000031</c:v>
                </c:pt>
                <c:pt idx="182">
                  <c:v>0.84319999999999995</c:v>
                </c:pt>
                <c:pt idx="183">
                  <c:v>0.8410000000000003</c:v>
                </c:pt>
                <c:pt idx="184">
                  <c:v>0.83870000000000033</c:v>
                </c:pt>
                <c:pt idx="185">
                  <c:v>0.83650000000000002</c:v>
                </c:pt>
                <c:pt idx="186">
                  <c:v>0.83390000000000031</c:v>
                </c:pt>
                <c:pt idx="187">
                  <c:v>0.83170000000000033</c:v>
                </c:pt>
                <c:pt idx="188">
                  <c:v>0.82860000000000034</c:v>
                </c:pt>
                <c:pt idx="189">
                  <c:v>0.82560000000000033</c:v>
                </c:pt>
                <c:pt idx="190">
                  <c:v>0.82210000000000005</c:v>
                </c:pt>
                <c:pt idx="191">
                  <c:v>0.81920000000000004</c:v>
                </c:pt>
                <c:pt idx="192">
                  <c:v>0.81499999999999995</c:v>
                </c:pt>
                <c:pt idx="193">
                  <c:v>0.81230000000000002</c:v>
                </c:pt>
                <c:pt idx="194">
                  <c:v>0.8078000000000003</c:v>
                </c:pt>
                <c:pt idx="195">
                  <c:v>0.8034</c:v>
                </c:pt>
                <c:pt idx="196">
                  <c:v>0.79900000000000004</c:v>
                </c:pt>
                <c:pt idx="197">
                  <c:v>0.79490000000000005</c:v>
                </c:pt>
                <c:pt idx="198">
                  <c:v>0.79110000000000003</c:v>
                </c:pt>
                <c:pt idx="199">
                  <c:v>0.78510000000000002</c:v>
                </c:pt>
                <c:pt idx="200">
                  <c:v>0.77990000000000048</c:v>
                </c:pt>
                <c:pt idx="201">
                  <c:v>0.77510000000000034</c:v>
                </c:pt>
                <c:pt idx="202">
                  <c:v>0.76990000000000036</c:v>
                </c:pt>
                <c:pt idx="203">
                  <c:v>0.76480000000000048</c:v>
                </c:pt>
                <c:pt idx="204">
                  <c:v>0.75990000000000035</c:v>
                </c:pt>
                <c:pt idx="205">
                  <c:v>0.75420000000000031</c:v>
                </c:pt>
                <c:pt idx="206">
                  <c:v>0.7483000000000003</c:v>
                </c:pt>
                <c:pt idx="207">
                  <c:v>0.74230000000000029</c:v>
                </c:pt>
                <c:pt idx="208">
                  <c:v>0.73640000000000005</c:v>
                </c:pt>
                <c:pt idx="209">
                  <c:v>0.73070000000000035</c:v>
                </c:pt>
                <c:pt idx="210">
                  <c:v>0.72490000000000032</c:v>
                </c:pt>
                <c:pt idx="211">
                  <c:v>0.71819999999999995</c:v>
                </c:pt>
                <c:pt idx="212">
                  <c:v>0.71230000000000004</c:v>
                </c:pt>
                <c:pt idx="213">
                  <c:v>0.70430000000000004</c:v>
                </c:pt>
                <c:pt idx="214">
                  <c:v>0.69930000000000003</c:v>
                </c:pt>
                <c:pt idx="215">
                  <c:v>0.69270000000000032</c:v>
                </c:pt>
                <c:pt idx="216">
                  <c:v>0.6858000000000003</c:v>
                </c:pt>
                <c:pt idx="217">
                  <c:v>0.67970000000000064</c:v>
                </c:pt>
                <c:pt idx="218">
                  <c:v>0.67220000000000035</c:v>
                </c:pt>
                <c:pt idx="219">
                  <c:v>0.66610000000000036</c:v>
                </c:pt>
                <c:pt idx="220">
                  <c:v>0.65910000000000035</c:v>
                </c:pt>
                <c:pt idx="221">
                  <c:v>0.65220000000000034</c:v>
                </c:pt>
                <c:pt idx="222">
                  <c:v>0.64540000000000031</c:v>
                </c:pt>
                <c:pt idx="223">
                  <c:v>0.63920000000000032</c:v>
                </c:pt>
                <c:pt idx="224">
                  <c:v>0.63080000000000036</c:v>
                </c:pt>
                <c:pt idx="225">
                  <c:v>0.62450000000000039</c:v>
                </c:pt>
                <c:pt idx="226">
                  <c:v>0.61780000000000035</c:v>
                </c:pt>
                <c:pt idx="227">
                  <c:v>0.61129999999999995</c:v>
                </c:pt>
                <c:pt idx="228">
                  <c:v>0.60360000000000036</c:v>
                </c:pt>
                <c:pt idx="229">
                  <c:v>0.59609999999999996</c:v>
                </c:pt>
                <c:pt idx="230">
                  <c:v>0.58909999999999996</c:v>
                </c:pt>
                <c:pt idx="231">
                  <c:v>0.58209999999999962</c:v>
                </c:pt>
                <c:pt idx="232">
                  <c:v>0.57500000000000029</c:v>
                </c:pt>
                <c:pt idx="233">
                  <c:v>0.56799999999999995</c:v>
                </c:pt>
                <c:pt idx="234">
                  <c:v>0.5605</c:v>
                </c:pt>
                <c:pt idx="235">
                  <c:v>0.55380000000000029</c:v>
                </c:pt>
                <c:pt idx="236">
                  <c:v>0.5464</c:v>
                </c:pt>
                <c:pt idx="237">
                  <c:v>0.53870000000000029</c:v>
                </c:pt>
                <c:pt idx="238">
                  <c:v>0.53320000000000001</c:v>
                </c:pt>
                <c:pt idx="239">
                  <c:v>0.52510000000000001</c:v>
                </c:pt>
                <c:pt idx="240">
                  <c:v>0.51759999999999962</c:v>
                </c:pt>
                <c:pt idx="241">
                  <c:v>0.51119999999999999</c:v>
                </c:pt>
                <c:pt idx="242">
                  <c:v>0.50380000000000003</c:v>
                </c:pt>
                <c:pt idx="243">
                  <c:v>0.49650000000000016</c:v>
                </c:pt>
                <c:pt idx="244">
                  <c:v>0.49030000000000018</c:v>
                </c:pt>
                <c:pt idx="245">
                  <c:v>0.48320000000000002</c:v>
                </c:pt>
                <c:pt idx="246">
                  <c:v>0.47670000000000001</c:v>
                </c:pt>
                <c:pt idx="247">
                  <c:v>0.46980000000000016</c:v>
                </c:pt>
                <c:pt idx="248">
                  <c:v>0.46150000000000002</c:v>
                </c:pt>
                <c:pt idx="249">
                  <c:v>0.45579999999999998</c:v>
                </c:pt>
                <c:pt idx="250">
                  <c:v>0.44779999999999998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B404-411C-9115-8A1358F28BA0}"/>
            </c:ext>
          </c:extLst>
        </c:ser>
        <c:ser>
          <c:idx val="4"/>
          <c:order val="4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Sheet1!$F$6:$F$256</c:f>
              <c:numCache>
                <c:formatCode>General</c:formatCode>
                <c:ptCount val="251"/>
                <c:pt idx="0">
                  <c:v>0.83660000000000034</c:v>
                </c:pt>
                <c:pt idx="1">
                  <c:v>0.74360000000000048</c:v>
                </c:pt>
                <c:pt idx="2">
                  <c:v>0.6885</c:v>
                </c:pt>
                <c:pt idx="3">
                  <c:v>0.65760000000000052</c:v>
                </c:pt>
                <c:pt idx="4">
                  <c:v>0.64030000000000031</c:v>
                </c:pt>
                <c:pt idx="5">
                  <c:v>0.63160000000000061</c:v>
                </c:pt>
                <c:pt idx="6">
                  <c:v>0.62790000000000035</c:v>
                </c:pt>
                <c:pt idx="7">
                  <c:v>0.62700000000000033</c:v>
                </c:pt>
                <c:pt idx="8">
                  <c:v>0.62870000000000048</c:v>
                </c:pt>
                <c:pt idx="9">
                  <c:v>0.63160000000000061</c:v>
                </c:pt>
                <c:pt idx="10">
                  <c:v>0.63560000000000061</c:v>
                </c:pt>
                <c:pt idx="11">
                  <c:v>0.64020000000000032</c:v>
                </c:pt>
                <c:pt idx="12">
                  <c:v>0.64450000000000029</c:v>
                </c:pt>
                <c:pt idx="13">
                  <c:v>0.64900000000000035</c:v>
                </c:pt>
                <c:pt idx="14">
                  <c:v>0.65330000000000032</c:v>
                </c:pt>
                <c:pt idx="15">
                  <c:v>0.65730000000000033</c:v>
                </c:pt>
                <c:pt idx="16">
                  <c:v>0.65990000000000049</c:v>
                </c:pt>
                <c:pt idx="17">
                  <c:v>0.66170000000000051</c:v>
                </c:pt>
                <c:pt idx="18">
                  <c:v>0.66150000000000031</c:v>
                </c:pt>
                <c:pt idx="19">
                  <c:v>0.65910000000000035</c:v>
                </c:pt>
                <c:pt idx="20">
                  <c:v>0.65460000000000051</c:v>
                </c:pt>
                <c:pt idx="21">
                  <c:v>0.6475000000000003</c:v>
                </c:pt>
                <c:pt idx="22">
                  <c:v>0.63710000000000033</c:v>
                </c:pt>
                <c:pt idx="23">
                  <c:v>0.6243000000000003</c:v>
                </c:pt>
                <c:pt idx="24">
                  <c:v>0.60780000000000034</c:v>
                </c:pt>
                <c:pt idx="25">
                  <c:v>0.59019999999999961</c:v>
                </c:pt>
                <c:pt idx="26">
                  <c:v>0.57050000000000001</c:v>
                </c:pt>
                <c:pt idx="27">
                  <c:v>0.55089999999999995</c:v>
                </c:pt>
                <c:pt idx="28">
                  <c:v>0.53180000000000005</c:v>
                </c:pt>
                <c:pt idx="29">
                  <c:v>0.51329999999999998</c:v>
                </c:pt>
                <c:pt idx="30">
                  <c:v>0.49620000000000014</c:v>
                </c:pt>
                <c:pt idx="31">
                  <c:v>0.48110000000000008</c:v>
                </c:pt>
                <c:pt idx="32">
                  <c:v>0.46830000000000016</c:v>
                </c:pt>
                <c:pt idx="33">
                  <c:v>0.45790000000000008</c:v>
                </c:pt>
                <c:pt idx="34">
                  <c:v>0.4506</c:v>
                </c:pt>
                <c:pt idx="35">
                  <c:v>0.44620000000000004</c:v>
                </c:pt>
                <c:pt idx="36">
                  <c:v>0.44440000000000002</c:v>
                </c:pt>
                <c:pt idx="37">
                  <c:v>0.44550000000000001</c:v>
                </c:pt>
                <c:pt idx="38">
                  <c:v>0.44770000000000004</c:v>
                </c:pt>
                <c:pt idx="39">
                  <c:v>0.45179999999999998</c:v>
                </c:pt>
                <c:pt idx="40">
                  <c:v>0.45610000000000001</c:v>
                </c:pt>
                <c:pt idx="41">
                  <c:v>0.46090000000000014</c:v>
                </c:pt>
                <c:pt idx="42">
                  <c:v>0.4657</c:v>
                </c:pt>
                <c:pt idx="43">
                  <c:v>0.47020000000000001</c:v>
                </c:pt>
                <c:pt idx="44">
                  <c:v>0.47380000000000017</c:v>
                </c:pt>
                <c:pt idx="45">
                  <c:v>0.47710000000000002</c:v>
                </c:pt>
                <c:pt idx="46">
                  <c:v>0.47960000000000008</c:v>
                </c:pt>
                <c:pt idx="47">
                  <c:v>0.48090000000000022</c:v>
                </c:pt>
                <c:pt idx="48">
                  <c:v>0.48160000000000008</c:v>
                </c:pt>
                <c:pt idx="49">
                  <c:v>0.48180000000000017</c:v>
                </c:pt>
                <c:pt idx="50">
                  <c:v>0.48110000000000008</c:v>
                </c:pt>
                <c:pt idx="51">
                  <c:v>0.47980000000000017</c:v>
                </c:pt>
                <c:pt idx="52">
                  <c:v>0.47730000000000017</c:v>
                </c:pt>
                <c:pt idx="53">
                  <c:v>0.47460000000000002</c:v>
                </c:pt>
                <c:pt idx="54">
                  <c:v>0.47100000000000014</c:v>
                </c:pt>
                <c:pt idx="55">
                  <c:v>0.46700000000000008</c:v>
                </c:pt>
                <c:pt idx="56">
                  <c:v>0.46250000000000002</c:v>
                </c:pt>
                <c:pt idx="57">
                  <c:v>0.4572</c:v>
                </c:pt>
                <c:pt idx="58">
                  <c:v>0.45150000000000001</c:v>
                </c:pt>
                <c:pt idx="59">
                  <c:v>0.44550000000000001</c:v>
                </c:pt>
                <c:pt idx="60">
                  <c:v>0.43940000000000018</c:v>
                </c:pt>
                <c:pt idx="61">
                  <c:v>0.43290000000000017</c:v>
                </c:pt>
                <c:pt idx="62">
                  <c:v>0.42580000000000018</c:v>
                </c:pt>
                <c:pt idx="63">
                  <c:v>0.41890000000000022</c:v>
                </c:pt>
                <c:pt idx="64">
                  <c:v>0.41160000000000002</c:v>
                </c:pt>
                <c:pt idx="65">
                  <c:v>0.40460000000000002</c:v>
                </c:pt>
                <c:pt idx="66">
                  <c:v>0.39730000000000032</c:v>
                </c:pt>
                <c:pt idx="67">
                  <c:v>0.39010000000000017</c:v>
                </c:pt>
                <c:pt idx="68">
                  <c:v>0.38290000000000024</c:v>
                </c:pt>
                <c:pt idx="69">
                  <c:v>0.37610000000000021</c:v>
                </c:pt>
                <c:pt idx="70">
                  <c:v>0.36960000000000015</c:v>
                </c:pt>
                <c:pt idx="71">
                  <c:v>0.36300000000000021</c:v>
                </c:pt>
                <c:pt idx="72">
                  <c:v>0.35640000000000022</c:v>
                </c:pt>
                <c:pt idx="73">
                  <c:v>0.35070000000000001</c:v>
                </c:pt>
                <c:pt idx="74">
                  <c:v>0.34490000000000015</c:v>
                </c:pt>
                <c:pt idx="75">
                  <c:v>0.34010000000000001</c:v>
                </c:pt>
                <c:pt idx="76">
                  <c:v>0.33490000000000031</c:v>
                </c:pt>
                <c:pt idx="77">
                  <c:v>0.33040000000000036</c:v>
                </c:pt>
                <c:pt idx="78">
                  <c:v>0.32670000000000021</c:v>
                </c:pt>
                <c:pt idx="79">
                  <c:v>0.32320000000000021</c:v>
                </c:pt>
                <c:pt idx="80">
                  <c:v>0.32010000000000016</c:v>
                </c:pt>
                <c:pt idx="81">
                  <c:v>0.31760000000000022</c:v>
                </c:pt>
                <c:pt idx="82">
                  <c:v>0.31640000000000024</c:v>
                </c:pt>
                <c:pt idx="83">
                  <c:v>0.31320000000000014</c:v>
                </c:pt>
                <c:pt idx="84">
                  <c:v>0.31290000000000018</c:v>
                </c:pt>
                <c:pt idx="85">
                  <c:v>0.31240000000000018</c:v>
                </c:pt>
                <c:pt idx="86">
                  <c:v>0.31280000000000024</c:v>
                </c:pt>
                <c:pt idx="87">
                  <c:v>0.31290000000000018</c:v>
                </c:pt>
                <c:pt idx="88">
                  <c:v>0.31440000000000018</c:v>
                </c:pt>
                <c:pt idx="89">
                  <c:v>0.31600000000000017</c:v>
                </c:pt>
                <c:pt idx="90">
                  <c:v>0.31770000000000015</c:v>
                </c:pt>
                <c:pt idx="91">
                  <c:v>0.32020000000000015</c:v>
                </c:pt>
                <c:pt idx="92">
                  <c:v>0.32310000000000016</c:v>
                </c:pt>
                <c:pt idx="93">
                  <c:v>0.32640000000000025</c:v>
                </c:pt>
                <c:pt idx="94">
                  <c:v>0.33030000000000026</c:v>
                </c:pt>
                <c:pt idx="95">
                  <c:v>0.33500000000000024</c:v>
                </c:pt>
                <c:pt idx="96">
                  <c:v>0.33960000000000018</c:v>
                </c:pt>
                <c:pt idx="97">
                  <c:v>0.34490000000000015</c:v>
                </c:pt>
                <c:pt idx="98">
                  <c:v>0.35000000000000014</c:v>
                </c:pt>
                <c:pt idx="99">
                  <c:v>0.35650000000000015</c:v>
                </c:pt>
                <c:pt idx="100">
                  <c:v>0.36250000000000021</c:v>
                </c:pt>
                <c:pt idx="101">
                  <c:v>0.36920000000000008</c:v>
                </c:pt>
                <c:pt idx="102">
                  <c:v>0.37610000000000021</c:v>
                </c:pt>
                <c:pt idx="103">
                  <c:v>0.38330000000000025</c:v>
                </c:pt>
                <c:pt idx="104">
                  <c:v>0.39070000000000021</c:v>
                </c:pt>
                <c:pt idx="105">
                  <c:v>0.39840000000000031</c:v>
                </c:pt>
                <c:pt idx="106">
                  <c:v>0.40670000000000001</c:v>
                </c:pt>
                <c:pt idx="107">
                  <c:v>0.41430000000000017</c:v>
                </c:pt>
                <c:pt idx="108">
                  <c:v>0.42290000000000016</c:v>
                </c:pt>
                <c:pt idx="109">
                  <c:v>0.43100000000000022</c:v>
                </c:pt>
                <c:pt idx="110">
                  <c:v>0.43990000000000018</c:v>
                </c:pt>
                <c:pt idx="111">
                  <c:v>0.44820000000000004</c:v>
                </c:pt>
                <c:pt idx="112">
                  <c:v>0.45740000000000008</c:v>
                </c:pt>
                <c:pt idx="113">
                  <c:v>0.46710000000000002</c:v>
                </c:pt>
                <c:pt idx="114">
                  <c:v>0.47560000000000002</c:v>
                </c:pt>
                <c:pt idx="115">
                  <c:v>0.48550000000000021</c:v>
                </c:pt>
                <c:pt idx="116">
                  <c:v>0.49500000000000016</c:v>
                </c:pt>
                <c:pt idx="117">
                  <c:v>0.50519999999999998</c:v>
                </c:pt>
                <c:pt idx="118">
                  <c:v>0.51380000000000003</c:v>
                </c:pt>
                <c:pt idx="119">
                  <c:v>0.52380000000000004</c:v>
                </c:pt>
                <c:pt idx="120">
                  <c:v>0.53390000000000004</c:v>
                </c:pt>
                <c:pt idx="121">
                  <c:v>0.5454</c:v>
                </c:pt>
                <c:pt idx="122">
                  <c:v>0.5557000000000003</c:v>
                </c:pt>
                <c:pt idx="123">
                  <c:v>0.56630000000000003</c:v>
                </c:pt>
                <c:pt idx="124">
                  <c:v>0.57450000000000001</c:v>
                </c:pt>
                <c:pt idx="125">
                  <c:v>0.58229999999999971</c:v>
                </c:pt>
                <c:pt idx="126">
                  <c:v>0.5917</c:v>
                </c:pt>
                <c:pt idx="127">
                  <c:v>0.60040000000000004</c:v>
                </c:pt>
                <c:pt idx="128">
                  <c:v>0.61000000000000032</c:v>
                </c:pt>
                <c:pt idx="129">
                  <c:v>0.61830000000000029</c:v>
                </c:pt>
                <c:pt idx="130">
                  <c:v>0.62849999999999995</c:v>
                </c:pt>
                <c:pt idx="131">
                  <c:v>0.63530000000000031</c:v>
                </c:pt>
                <c:pt idx="132">
                  <c:v>0.6465000000000003</c:v>
                </c:pt>
                <c:pt idx="133">
                  <c:v>0.65490000000000048</c:v>
                </c:pt>
                <c:pt idx="134">
                  <c:v>0.6629000000000006</c:v>
                </c:pt>
                <c:pt idx="135">
                  <c:v>0.67260000000000053</c:v>
                </c:pt>
                <c:pt idx="136">
                  <c:v>0.68159999999999998</c:v>
                </c:pt>
                <c:pt idx="137">
                  <c:v>0.68899999999999995</c:v>
                </c:pt>
                <c:pt idx="138">
                  <c:v>0.69680000000000031</c:v>
                </c:pt>
                <c:pt idx="139">
                  <c:v>0.70500000000000029</c:v>
                </c:pt>
                <c:pt idx="140">
                  <c:v>0.7130000000000003</c:v>
                </c:pt>
                <c:pt idx="141">
                  <c:v>0.72050000000000003</c:v>
                </c:pt>
                <c:pt idx="142">
                  <c:v>0.72729999999999995</c:v>
                </c:pt>
                <c:pt idx="143">
                  <c:v>0.73450000000000004</c:v>
                </c:pt>
                <c:pt idx="144">
                  <c:v>0.74190000000000034</c:v>
                </c:pt>
                <c:pt idx="145">
                  <c:v>0.74800000000000033</c:v>
                </c:pt>
                <c:pt idx="146">
                  <c:v>0.7543000000000003</c:v>
                </c:pt>
                <c:pt idx="147">
                  <c:v>0.76080000000000036</c:v>
                </c:pt>
                <c:pt idx="148">
                  <c:v>0.7667000000000006</c:v>
                </c:pt>
                <c:pt idx="149">
                  <c:v>0.77259999999999995</c:v>
                </c:pt>
                <c:pt idx="150">
                  <c:v>0.7778000000000006</c:v>
                </c:pt>
                <c:pt idx="151">
                  <c:v>0.78400000000000003</c:v>
                </c:pt>
                <c:pt idx="152">
                  <c:v>0.7883</c:v>
                </c:pt>
                <c:pt idx="153">
                  <c:v>0.79359999999999997</c:v>
                </c:pt>
                <c:pt idx="154">
                  <c:v>0.79879999999999995</c:v>
                </c:pt>
                <c:pt idx="155">
                  <c:v>0.80210000000000004</c:v>
                </c:pt>
                <c:pt idx="156">
                  <c:v>0.80559999999999998</c:v>
                </c:pt>
                <c:pt idx="157">
                  <c:v>0.8095</c:v>
                </c:pt>
                <c:pt idx="158">
                  <c:v>0.81470000000000031</c:v>
                </c:pt>
                <c:pt idx="159">
                  <c:v>0.81759999999999999</c:v>
                </c:pt>
                <c:pt idx="160">
                  <c:v>0.81980000000000031</c:v>
                </c:pt>
                <c:pt idx="161">
                  <c:v>0.82470000000000032</c:v>
                </c:pt>
                <c:pt idx="162">
                  <c:v>0.82670000000000032</c:v>
                </c:pt>
                <c:pt idx="163">
                  <c:v>0.82950000000000002</c:v>
                </c:pt>
                <c:pt idx="164">
                  <c:v>0.83320000000000005</c:v>
                </c:pt>
                <c:pt idx="165">
                  <c:v>0.83490000000000031</c:v>
                </c:pt>
                <c:pt idx="166">
                  <c:v>0.83740000000000003</c:v>
                </c:pt>
                <c:pt idx="167">
                  <c:v>0.83930000000000005</c:v>
                </c:pt>
                <c:pt idx="168">
                  <c:v>0.84030000000000005</c:v>
                </c:pt>
                <c:pt idx="169">
                  <c:v>0.84110000000000029</c:v>
                </c:pt>
                <c:pt idx="170">
                  <c:v>0.8410000000000003</c:v>
                </c:pt>
                <c:pt idx="171">
                  <c:v>0.8420000000000003</c:v>
                </c:pt>
                <c:pt idx="172">
                  <c:v>0.84430000000000005</c:v>
                </c:pt>
                <c:pt idx="173">
                  <c:v>0.84380000000000033</c:v>
                </c:pt>
                <c:pt idx="174">
                  <c:v>0.84500000000000031</c:v>
                </c:pt>
                <c:pt idx="175">
                  <c:v>0.84410000000000029</c:v>
                </c:pt>
                <c:pt idx="176">
                  <c:v>0.84410000000000029</c:v>
                </c:pt>
                <c:pt idx="177">
                  <c:v>0.84270000000000034</c:v>
                </c:pt>
                <c:pt idx="178">
                  <c:v>0.84230000000000005</c:v>
                </c:pt>
                <c:pt idx="179">
                  <c:v>0.84260000000000035</c:v>
                </c:pt>
                <c:pt idx="180">
                  <c:v>0.84170000000000034</c:v>
                </c:pt>
                <c:pt idx="181">
                  <c:v>0.83940000000000003</c:v>
                </c:pt>
                <c:pt idx="182">
                  <c:v>0.83860000000000035</c:v>
                </c:pt>
                <c:pt idx="183">
                  <c:v>0.83560000000000034</c:v>
                </c:pt>
                <c:pt idx="184">
                  <c:v>0.83290000000000031</c:v>
                </c:pt>
                <c:pt idx="185">
                  <c:v>0.83200000000000029</c:v>
                </c:pt>
                <c:pt idx="186">
                  <c:v>0.82940000000000003</c:v>
                </c:pt>
                <c:pt idx="187">
                  <c:v>0.82680000000000031</c:v>
                </c:pt>
                <c:pt idx="188">
                  <c:v>0.82430000000000003</c:v>
                </c:pt>
                <c:pt idx="189">
                  <c:v>0.8209000000000003</c:v>
                </c:pt>
                <c:pt idx="190">
                  <c:v>0.81770000000000032</c:v>
                </c:pt>
                <c:pt idx="191">
                  <c:v>0.81440000000000001</c:v>
                </c:pt>
                <c:pt idx="192">
                  <c:v>0.81</c:v>
                </c:pt>
                <c:pt idx="193">
                  <c:v>0.80659999999999998</c:v>
                </c:pt>
                <c:pt idx="194">
                  <c:v>0.80300000000000005</c:v>
                </c:pt>
                <c:pt idx="195">
                  <c:v>0.79890000000000005</c:v>
                </c:pt>
                <c:pt idx="196">
                  <c:v>0.79459999999999997</c:v>
                </c:pt>
                <c:pt idx="197">
                  <c:v>0.79010000000000002</c:v>
                </c:pt>
                <c:pt idx="198">
                  <c:v>0.78700000000000003</c:v>
                </c:pt>
                <c:pt idx="199">
                  <c:v>0.78069999999999995</c:v>
                </c:pt>
                <c:pt idx="200">
                  <c:v>0.7755000000000003</c:v>
                </c:pt>
                <c:pt idx="201">
                  <c:v>0.76990000000000036</c:v>
                </c:pt>
                <c:pt idx="202">
                  <c:v>0.76510000000000034</c:v>
                </c:pt>
                <c:pt idx="203">
                  <c:v>0.76049999999999995</c:v>
                </c:pt>
                <c:pt idx="204">
                  <c:v>0.75540000000000029</c:v>
                </c:pt>
                <c:pt idx="205">
                  <c:v>0.74980000000000036</c:v>
                </c:pt>
                <c:pt idx="206">
                  <c:v>0.74450000000000005</c:v>
                </c:pt>
                <c:pt idx="207">
                  <c:v>0.73850000000000005</c:v>
                </c:pt>
                <c:pt idx="208">
                  <c:v>0.7322000000000003</c:v>
                </c:pt>
                <c:pt idx="209">
                  <c:v>0.7261000000000003</c:v>
                </c:pt>
                <c:pt idx="210">
                  <c:v>0.72060000000000035</c:v>
                </c:pt>
                <c:pt idx="211">
                  <c:v>0.71380000000000032</c:v>
                </c:pt>
                <c:pt idx="212">
                  <c:v>0.70760000000000034</c:v>
                </c:pt>
                <c:pt idx="213">
                  <c:v>0.70050000000000001</c:v>
                </c:pt>
                <c:pt idx="214">
                  <c:v>0.69560000000000033</c:v>
                </c:pt>
                <c:pt idx="215">
                  <c:v>0.68890000000000029</c:v>
                </c:pt>
                <c:pt idx="216">
                  <c:v>0.68230000000000002</c:v>
                </c:pt>
                <c:pt idx="217">
                  <c:v>0.67580000000000062</c:v>
                </c:pt>
                <c:pt idx="218">
                  <c:v>0.66830000000000034</c:v>
                </c:pt>
                <c:pt idx="219">
                  <c:v>0.66210000000000035</c:v>
                </c:pt>
                <c:pt idx="220">
                  <c:v>0.65530000000000033</c:v>
                </c:pt>
                <c:pt idx="221">
                  <c:v>0.6485000000000003</c:v>
                </c:pt>
                <c:pt idx="222">
                  <c:v>0.6417000000000006</c:v>
                </c:pt>
                <c:pt idx="223">
                  <c:v>0.63590000000000035</c:v>
                </c:pt>
                <c:pt idx="224">
                  <c:v>0.6273000000000003</c:v>
                </c:pt>
                <c:pt idx="225">
                  <c:v>0.62100000000000033</c:v>
                </c:pt>
                <c:pt idx="226">
                  <c:v>0.61410000000000031</c:v>
                </c:pt>
                <c:pt idx="227">
                  <c:v>0.60740000000000005</c:v>
                </c:pt>
                <c:pt idx="228">
                  <c:v>0.6001000000000003</c:v>
                </c:pt>
                <c:pt idx="229">
                  <c:v>0.59260000000000002</c:v>
                </c:pt>
                <c:pt idx="230">
                  <c:v>0.5857</c:v>
                </c:pt>
                <c:pt idx="231">
                  <c:v>0.57870000000000033</c:v>
                </c:pt>
                <c:pt idx="232">
                  <c:v>0.5719000000000003</c:v>
                </c:pt>
                <c:pt idx="233">
                  <c:v>0.56499999999999995</c:v>
                </c:pt>
                <c:pt idx="234">
                  <c:v>0.5575</c:v>
                </c:pt>
                <c:pt idx="235">
                  <c:v>0.55080000000000029</c:v>
                </c:pt>
                <c:pt idx="236">
                  <c:v>0.54320000000000002</c:v>
                </c:pt>
                <c:pt idx="237">
                  <c:v>0.53549999999999998</c:v>
                </c:pt>
                <c:pt idx="238">
                  <c:v>0.52969999999999995</c:v>
                </c:pt>
                <c:pt idx="239">
                  <c:v>0.52239999999999998</c:v>
                </c:pt>
                <c:pt idx="240">
                  <c:v>0.51480000000000004</c:v>
                </c:pt>
                <c:pt idx="241">
                  <c:v>0.50860000000000005</c:v>
                </c:pt>
                <c:pt idx="242">
                  <c:v>0.50129999999999997</c:v>
                </c:pt>
                <c:pt idx="243">
                  <c:v>0.49370000000000008</c:v>
                </c:pt>
                <c:pt idx="244">
                  <c:v>0.48720000000000002</c:v>
                </c:pt>
                <c:pt idx="245">
                  <c:v>0.48050000000000015</c:v>
                </c:pt>
                <c:pt idx="246">
                  <c:v>0.47330000000000017</c:v>
                </c:pt>
                <c:pt idx="247">
                  <c:v>0.46690000000000015</c:v>
                </c:pt>
                <c:pt idx="248">
                  <c:v>0.45910000000000001</c:v>
                </c:pt>
                <c:pt idx="249">
                  <c:v>0.45350000000000001</c:v>
                </c:pt>
                <c:pt idx="250">
                  <c:v>0.44529999999999997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4-B404-411C-9115-8A1358F28BA0}"/>
            </c:ext>
          </c:extLst>
        </c:ser>
        <c:ser>
          <c:idx val="5"/>
          <c:order val="5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Sheet1!$G$6:$G$256</c:f>
              <c:numCache>
                <c:formatCode>General</c:formatCode>
                <c:ptCount val="251"/>
                <c:pt idx="0">
                  <c:v>0.83209999999999995</c:v>
                </c:pt>
                <c:pt idx="1">
                  <c:v>0.7392000000000003</c:v>
                </c:pt>
                <c:pt idx="2">
                  <c:v>0.68489999999999995</c:v>
                </c:pt>
                <c:pt idx="3">
                  <c:v>0.6537000000000005</c:v>
                </c:pt>
                <c:pt idx="4">
                  <c:v>0.63700000000000034</c:v>
                </c:pt>
                <c:pt idx="5">
                  <c:v>0.62840000000000029</c:v>
                </c:pt>
                <c:pt idx="6">
                  <c:v>0.62450000000000039</c:v>
                </c:pt>
                <c:pt idx="7">
                  <c:v>0.62390000000000034</c:v>
                </c:pt>
                <c:pt idx="8">
                  <c:v>0.62540000000000029</c:v>
                </c:pt>
                <c:pt idx="9">
                  <c:v>0.6283000000000003</c:v>
                </c:pt>
                <c:pt idx="10">
                  <c:v>0.63249999999999995</c:v>
                </c:pt>
                <c:pt idx="11">
                  <c:v>0.63670000000000049</c:v>
                </c:pt>
                <c:pt idx="12">
                  <c:v>0.64130000000000031</c:v>
                </c:pt>
                <c:pt idx="13">
                  <c:v>0.64570000000000061</c:v>
                </c:pt>
                <c:pt idx="14">
                  <c:v>0.65020000000000033</c:v>
                </c:pt>
                <c:pt idx="15">
                  <c:v>0.65410000000000035</c:v>
                </c:pt>
                <c:pt idx="16">
                  <c:v>0.65670000000000051</c:v>
                </c:pt>
                <c:pt idx="17">
                  <c:v>0.65820000000000034</c:v>
                </c:pt>
                <c:pt idx="18">
                  <c:v>0.65810000000000035</c:v>
                </c:pt>
                <c:pt idx="19">
                  <c:v>0.65560000000000052</c:v>
                </c:pt>
                <c:pt idx="20">
                  <c:v>0.65120000000000033</c:v>
                </c:pt>
                <c:pt idx="21">
                  <c:v>0.64400000000000035</c:v>
                </c:pt>
                <c:pt idx="22">
                  <c:v>0.63370000000000049</c:v>
                </c:pt>
                <c:pt idx="23">
                  <c:v>0.6213000000000003</c:v>
                </c:pt>
                <c:pt idx="24">
                  <c:v>0.60440000000000005</c:v>
                </c:pt>
                <c:pt idx="25">
                  <c:v>0.58699999999999997</c:v>
                </c:pt>
                <c:pt idx="26">
                  <c:v>0.56759999999999999</c:v>
                </c:pt>
                <c:pt idx="27">
                  <c:v>0.54810000000000003</c:v>
                </c:pt>
                <c:pt idx="28">
                  <c:v>0.52929999999999999</c:v>
                </c:pt>
                <c:pt idx="29">
                  <c:v>0.51070000000000004</c:v>
                </c:pt>
                <c:pt idx="30">
                  <c:v>0.49390000000000017</c:v>
                </c:pt>
                <c:pt idx="31">
                  <c:v>0.47870000000000001</c:v>
                </c:pt>
                <c:pt idx="32">
                  <c:v>0.46600000000000008</c:v>
                </c:pt>
                <c:pt idx="33">
                  <c:v>0.45579999999999998</c:v>
                </c:pt>
                <c:pt idx="34">
                  <c:v>0.44840000000000002</c:v>
                </c:pt>
                <c:pt idx="35">
                  <c:v>0.44440000000000002</c:v>
                </c:pt>
                <c:pt idx="36">
                  <c:v>0.44230000000000008</c:v>
                </c:pt>
                <c:pt idx="37">
                  <c:v>0.44319999999999998</c:v>
                </c:pt>
                <c:pt idx="38">
                  <c:v>0.44570000000000004</c:v>
                </c:pt>
                <c:pt idx="39">
                  <c:v>0.44970000000000004</c:v>
                </c:pt>
                <c:pt idx="40">
                  <c:v>0.45400000000000001</c:v>
                </c:pt>
                <c:pt idx="41">
                  <c:v>0.45900000000000002</c:v>
                </c:pt>
                <c:pt idx="42">
                  <c:v>0.46390000000000015</c:v>
                </c:pt>
                <c:pt idx="43">
                  <c:v>0.46800000000000008</c:v>
                </c:pt>
                <c:pt idx="44">
                  <c:v>0.47180000000000016</c:v>
                </c:pt>
                <c:pt idx="45">
                  <c:v>0.47510000000000002</c:v>
                </c:pt>
                <c:pt idx="46">
                  <c:v>0.47780000000000017</c:v>
                </c:pt>
                <c:pt idx="47">
                  <c:v>0.47890000000000021</c:v>
                </c:pt>
                <c:pt idx="48">
                  <c:v>0.47990000000000022</c:v>
                </c:pt>
                <c:pt idx="49">
                  <c:v>0.48010000000000008</c:v>
                </c:pt>
                <c:pt idx="50">
                  <c:v>0.47950000000000015</c:v>
                </c:pt>
                <c:pt idx="51">
                  <c:v>0.47820000000000001</c:v>
                </c:pt>
                <c:pt idx="52">
                  <c:v>0.47570000000000001</c:v>
                </c:pt>
                <c:pt idx="53">
                  <c:v>0.47300000000000014</c:v>
                </c:pt>
                <c:pt idx="54">
                  <c:v>0.46940000000000015</c:v>
                </c:pt>
                <c:pt idx="55">
                  <c:v>0.46550000000000002</c:v>
                </c:pt>
                <c:pt idx="56">
                  <c:v>0.4612</c:v>
                </c:pt>
                <c:pt idx="57">
                  <c:v>0.45570000000000005</c:v>
                </c:pt>
                <c:pt idx="58">
                  <c:v>0.45020000000000004</c:v>
                </c:pt>
                <c:pt idx="59">
                  <c:v>0.44419999999999998</c:v>
                </c:pt>
                <c:pt idx="60">
                  <c:v>0.43800000000000017</c:v>
                </c:pt>
                <c:pt idx="61">
                  <c:v>0.43140000000000017</c:v>
                </c:pt>
                <c:pt idx="62">
                  <c:v>0.42460000000000014</c:v>
                </c:pt>
                <c:pt idx="63">
                  <c:v>0.41750000000000015</c:v>
                </c:pt>
                <c:pt idx="64">
                  <c:v>0.41040000000000021</c:v>
                </c:pt>
                <c:pt idx="65">
                  <c:v>0.4032</c:v>
                </c:pt>
                <c:pt idx="66">
                  <c:v>0.39620000000000016</c:v>
                </c:pt>
                <c:pt idx="67">
                  <c:v>0.38880000000000026</c:v>
                </c:pt>
                <c:pt idx="68">
                  <c:v>0.38170000000000015</c:v>
                </c:pt>
                <c:pt idx="69">
                  <c:v>0.37490000000000018</c:v>
                </c:pt>
                <c:pt idx="70">
                  <c:v>0.36830000000000024</c:v>
                </c:pt>
                <c:pt idx="71">
                  <c:v>0.36170000000000002</c:v>
                </c:pt>
                <c:pt idx="72">
                  <c:v>0.35520000000000002</c:v>
                </c:pt>
                <c:pt idx="73">
                  <c:v>0.34950000000000014</c:v>
                </c:pt>
                <c:pt idx="74">
                  <c:v>0.34370000000000001</c:v>
                </c:pt>
                <c:pt idx="75">
                  <c:v>0.33900000000000025</c:v>
                </c:pt>
                <c:pt idx="76">
                  <c:v>0.33370000000000016</c:v>
                </c:pt>
                <c:pt idx="77">
                  <c:v>0.32910000000000017</c:v>
                </c:pt>
                <c:pt idx="78">
                  <c:v>0.32540000000000024</c:v>
                </c:pt>
                <c:pt idx="79">
                  <c:v>0.32190000000000024</c:v>
                </c:pt>
                <c:pt idx="80">
                  <c:v>0.31880000000000025</c:v>
                </c:pt>
                <c:pt idx="81">
                  <c:v>0.31630000000000036</c:v>
                </c:pt>
                <c:pt idx="82">
                  <c:v>0.31500000000000017</c:v>
                </c:pt>
                <c:pt idx="83">
                  <c:v>0.31170000000000014</c:v>
                </c:pt>
                <c:pt idx="84">
                  <c:v>0.31160000000000021</c:v>
                </c:pt>
                <c:pt idx="85">
                  <c:v>0.31100000000000017</c:v>
                </c:pt>
                <c:pt idx="86">
                  <c:v>0.31130000000000024</c:v>
                </c:pt>
                <c:pt idx="87">
                  <c:v>0.31160000000000021</c:v>
                </c:pt>
                <c:pt idx="88">
                  <c:v>0.31290000000000018</c:v>
                </c:pt>
                <c:pt idx="89">
                  <c:v>0.31440000000000018</c:v>
                </c:pt>
                <c:pt idx="90">
                  <c:v>0.31600000000000017</c:v>
                </c:pt>
                <c:pt idx="91">
                  <c:v>0.31870000000000015</c:v>
                </c:pt>
                <c:pt idx="92">
                  <c:v>0.32150000000000017</c:v>
                </c:pt>
                <c:pt idx="93">
                  <c:v>0.32500000000000018</c:v>
                </c:pt>
                <c:pt idx="94">
                  <c:v>0.32880000000000026</c:v>
                </c:pt>
                <c:pt idx="95">
                  <c:v>0.33370000000000016</c:v>
                </c:pt>
                <c:pt idx="96">
                  <c:v>0.33800000000000024</c:v>
                </c:pt>
                <c:pt idx="97">
                  <c:v>0.34330000000000016</c:v>
                </c:pt>
                <c:pt idx="98">
                  <c:v>0.34840000000000021</c:v>
                </c:pt>
                <c:pt idx="99">
                  <c:v>0.35440000000000021</c:v>
                </c:pt>
                <c:pt idx="100">
                  <c:v>0.36050000000000021</c:v>
                </c:pt>
                <c:pt idx="101">
                  <c:v>0.36710000000000015</c:v>
                </c:pt>
                <c:pt idx="102">
                  <c:v>0.37410000000000021</c:v>
                </c:pt>
                <c:pt idx="103">
                  <c:v>0.38160000000000022</c:v>
                </c:pt>
                <c:pt idx="104">
                  <c:v>0.38890000000000025</c:v>
                </c:pt>
                <c:pt idx="105">
                  <c:v>0.39640000000000031</c:v>
                </c:pt>
                <c:pt idx="106">
                  <c:v>0.40480000000000016</c:v>
                </c:pt>
                <c:pt idx="107">
                  <c:v>0.41200000000000014</c:v>
                </c:pt>
                <c:pt idx="108">
                  <c:v>0.42050000000000015</c:v>
                </c:pt>
                <c:pt idx="109">
                  <c:v>0.42880000000000024</c:v>
                </c:pt>
                <c:pt idx="110">
                  <c:v>0.43780000000000024</c:v>
                </c:pt>
                <c:pt idx="111">
                  <c:v>0.44590000000000002</c:v>
                </c:pt>
                <c:pt idx="112">
                  <c:v>0.45529999999999998</c:v>
                </c:pt>
                <c:pt idx="113">
                  <c:v>0.46490000000000015</c:v>
                </c:pt>
                <c:pt idx="114">
                  <c:v>0.47320000000000001</c:v>
                </c:pt>
                <c:pt idx="115">
                  <c:v>0.48280000000000017</c:v>
                </c:pt>
                <c:pt idx="116">
                  <c:v>0.49220000000000008</c:v>
                </c:pt>
                <c:pt idx="117">
                  <c:v>0.50190000000000001</c:v>
                </c:pt>
                <c:pt idx="118">
                  <c:v>0.51139999999999997</c:v>
                </c:pt>
                <c:pt idx="119">
                  <c:v>0.52090000000000003</c:v>
                </c:pt>
                <c:pt idx="120">
                  <c:v>0.53129999999999999</c:v>
                </c:pt>
                <c:pt idx="121">
                  <c:v>0.54279999999999995</c:v>
                </c:pt>
                <c:pt idx="122">
                  <c:v>0.55280000000000029</c:v>
                </c:pt>
                <c:pt idx="123">
                  <c:v>0.56330000000000002</c:v>
                </c:pt>
                <c:pt idx="124">
                  <c:v>0.57140000000000002</c:v>
                </c:pt>
                <c:pt idx="125">
                  <c:v>0.57930000000000004</c:v>
                </c:pt>
                <c:pt idx="126">
                  <c:v>0.58860000000000001</c:v>
                </c:pt>
                <c:pt idx="127">
                  <c:v>0.59739999999999971</c:v>
                </c:pt>
                <c:pt idx="128">
                  <c:v>0.60700000000000032</c:v>
                </c:pt>
                <c:pt idx="129">
                  <c:v>0.61510000000000031</c:v>
                </c:pt>
                <c:pt idx="130">
                  <c:v>0.62520000000000031</c:v>
                </c:pt>
                <c:pt idx="131">
                  <c:v>0.63190000000000035</c:v>
                </c:pt>
                <c:pt idx="132">
                  <c:v>0.64320000000000033</c:v>
                </c:pt>
                <c:pt idx="133">
                  <c:v>0.65140000000000031</c:v>
                </c:pt>
                <c:pt idx="134">
                  <c:v>0.65940000000000032</c:v>
                </c:pt>
                <c:pt idx="135">
                  <c:v>0.66900000000000048</c:v>
                </c:pt>
                <c:pt idx="136">
                  <c:v>0.67810000000000048</c:v>
                </c:pt>
                <c:pt idx="137">
                  <c:v>0.68559999999999999</c:v>
                </c:pt>
                <c:pt idx="138">
                  <c:v>0.69320000000000004</c:v>
                </c:pt>
                <c:pt idx="139">
                  <c:v>0.70140000000000002</c:v>
                </c:pt>
                <c:pt idx="140">
                  <c:v>0.70930000000000004</c:v>
                </c:pt>
                <c:pt idx="141">
                  <c:v>0.71670000000000034</c:v>
                </c:pt>
                <c:pt idx="142">
                  <c:v>0.72360000000000035</c:v>
                </c:pt>
                <c:pt idx="143">
                  <c:v>0.73080000000000034</c:v>
                </c:pt>
                <c:pt idx="144">
                  <c:v>0.73800000000000032</c:v>
                </c:pt>
                <c:pt idx="145">
                  <c:v>0.74420000000000031</c:v>
                </c:pt>
                <c:pt idx="146">
                  <c:v>0.75049999999999994</c:v>
                </c:pt>
                <c:pt idx="147">
                  <c:v>0.75670000000000048</c:v>
                </c:pt>
                <c:pt idx="148">
                  <c:v>0.76280000000000048</c:v>
                </c:pt>
                <c:pt idx="149">
                  <c:v>0.76880000000000048</c:v>
                </c:pt>
                <c:pt idx="150">
                  <c:v>0.77390000000000037</c:v>
                </c:pt>
                <c:pt idx="151">
                  <c:v>0.7797000000000005</c:v>
                </c:pt>
                <c:pt idx="152">
                  <c:v>0.78390000000000004</c:v>
                </c:pt>
                <c:pt idx="153">
                  <c:v>0.78959999999999997</c:v>
                </c:pt>
                <c:pt idx="154">
                  <c:v>0.7944</c:v>
                </c:pt>
                <c:pt idx="155">
                  <c:v>0.7984</c:v>
                </c:pt>
                <c:pt idx="156">
                  <c:v>0.80149999999999999</c:v>
                </c:pt>
                <c:pt idx="157">
                  <c:v>0.80559999999999998</c:v>
                </c:pt>
                <c:pt idx="158">
                  <c:v>0.8098000000000003</c:v>
                </c:pt>
                <c:pt idx="159">
                  <c:v>0.8128000000000003</c:v>
                </c:pt>
                <c:pt idx="160">
                  <c:v>0.81540000000000001</c:v>
                </c:pt>
                <c:pt idx="161">
                  <c:v>0.81899999999999995</c:v>
                </c:pt>
                <c:pt idx="162">
                  <c:v>0.82210000000000005</c:v>
                </c:pt>
                <c:pt idx="163">
                  <c:v>0.82530000000000003</c:v>
                </c:pt>
                <c:pt idx="164">
                  <c:v>0.82920000000000005</c:v>
                </c:pt>
                <c:pt idx="165">
                  <c:v>0.83070000000000033</c:v>
                </c:pt>
                <c:pt idx="166">
                  <c:v>0.83320000000000005</c:v>
                </c:pt>
                <c:pt idx="167">
                  <c:v>0.83480000000000032</c:v>
                </c:pt>
                <c:pt idx="168">
                  <c:v>0.83530000000000004</c:v>
                </c:pt>
                <c:pt idx="169">
                  <c:v>0.83670000000000033</c:v>
                </c:pt>
                <c:pt idx="170">
                  <c:v>0.83680000000000032</c:v>
                </c:pt>
                <c:pt idx="171">
                  <c:v>0.83819999999999995</c:v>
                </c:pt>
                <c:pt idx="172">
                  <c:v>0.8380000000000003</c:v>
                </c:pt>
                <c:pt idx="173">
                  <c:v>0.83760000000000034</c:v>
                </c:pt>
                <c:pt idx="174">
                  <c:v>0.84030000000000005</c:v>
                </c:pt>
                <c:pt idx="175">
                  <c:v>0.83970000000000034</c:v>
                </c:pt>
                <c:pt idx="176">
                  <c:v>0.83940000000000003</c:v>
                </c:pt>
                <c:pt idx="177">
                  <c:v>0.83940000000000003</c:v>
                </c:pt>
                <c:pt idx="178">
                  <c:v>0.83880000000000032</c:v>
                </c:pt>
                <c:pt idx="179">
                  <c:v>0.83720000000000039</c:v>
                </c:pt>
                <c:pt idx="180">
                  <c:v>0.83620000000000005</c:v>
                </c:pt>
                <c:pt idx="181">
                  <c:v>0.83409999999999995</c:v>
                </c:pt>
                <c:pt idx="182">
                  <c:v>0.8340000000000003</c:v>
                </c:pt>
                <c:pt idx="183">
                  <c:v>0.83180000000000032</c:v>
                </c:pt>
                <c:pt idx="184">
                  <c:v>0.82950000000000002</c:v>
                </c:pt>
                <c:pt idx="185">
                  <c:v>0.82800000000000029</c:v>
                </c:pt>
                <c:pt idx="186">
                  <c:v>0.82500000000000029</c:v>
                </c:pt>
                <c:pt idx="187">
                  <c:v>0.82199999999999995</c:v>
                </c:pt>
                <c:pt idx="188">
                  <c:v>0.8199000000000003</c:v>
                </c:pt>
                <c:pt idx="189">
                  <c:v>0.8165</c:v>
                </c:pt>
                <c:pt idx="190">
                  <c:v>0.81270000000000031</c:v>
                </c:pt>
                <c:pt idx="191">
                  <c:v>0.80989999999999995</c:v>
                </c:pt>
                <c:pt idx="192">
                  <c:v>0.80559999999999998</c:v>
                </c:pt>
                <c:pt idx="193">
                  <c:v>0.80300000000000005</c:v>
                </c:pt>
                <c:pt idx="194">
                  <c:v>0.7987000000000003</c:v>
                </c:pt>
                <c:pt idx="195">
                  <c:v>0.79410000000000003</c:v>
                </c:pt>
                <c:pt idx="196">
                  <c:v>0.78939999999999999</c:v>
                </c:pt>
                <c:pt idx="197">
                  <c:v>0.78590000000000004</c:v>
                </c:pt>
                <c:pt idx="198">
                  <c:v>0.7823</c:v>
                </c:pt>
                <c:pt idx="199">
                  <c:v>0.77630000000000032</c:v>
                </c:pt>
                <c:pt idx="200">
                  <c:v>0.77259999999999995</c:v>
                </c:pt>
                <c:pt idx="201">
                  <c:v>0.76610000000000034</c:v>
                </c:pt>
                <c:pt idx="202">
                  <c:v>0.76100000000000034</c:v>
                </c:pt>
                <c:pt idx="203">
                  <c:v>0.75660000000000061</c:v>
                </c:pt>
                <c:pt idx="204">
                  <c:v>0.7513000000000003</c:v>
                </c:pt>
                <c:pt idx="205">
                  <c:v>0.74580000000000035</c:v>
                </c:pt>
                <c:pt idx="206">
                  <c:v>0.74039999999999995</c:v>
                </c:pt>
                <c:pt idx="207">
                  <c:v>0.73429999999999995</c:v>
                </c:pt>
                <c:pt idx="208">
                  <c:v>0.72829999999999995</c:v>
                </c:pt>
                <c:pt idx="209">
                  <c:v>0.72219999999999995</c:v>
                </c:pt>
                <c:pt idx="210">
                  <c:v>0.71719999999999995</c:v>
                </c:pt>
                <c:pt idx="211">
                  <c:v>0.70990000000000031</c:v>
                </c:pt>
                <c:pt idx="212">
                  <c:v>0.70450000000000002</c:v>
                </c:pt>
                <c:pt idx="213">
                  <c:v>0.69780000000000031</c:v>
                </c:pt>
                <c:pt idx="214">
                  <c:v>0.6915</c:v>
                </c:pt>
                <c:pt idx="215">
                  <c:v>0.68489999999999995</c:v>
                </c:pt>
                <c:pt idx="216">
                  <c:v>0.6780000000000006</c:v>
                </c:pt>
                <c:pt idx="217">
                  <c:v>0.67210000000000036</c:v>
                </c:pt>
                <c:pt idx="218">
                  <c:v>0.66470000000000062</c:v>
                </c:pt>
                <c:pt idx="219">
                  <c:v>0.65870000000000051</c:v>
                </c:pt>
                <c:pt idx="220">
                  <c:v>0.65190000000000048</c:v>
                </c:pt>
                <c:pt idx="221">
                  <c:v>0.64510000000000034</c:v>
                </c:pt>
                <c:pt idx="222">
                  <c:v>0.63820000000000032</c:v>
                </c:pt>
                <c:pt idx="223">
                  <c:v>0.63210000000000033</c:v>
                </c:pt>
                <c:pt idx="224">
                  <c:v>0.62390000000000034</c:v>
                </c:pt>
                <c:pt idx="225">
                  <c:v>0.61760000000000048</c:v>
                </c:pt>
                <c:pt idx="226">
                  <c:v>0.61110000000000031</c:v>
                </c:pt>
                <c:pt idx="227">
                  <c:v>0.60429999999999995</c:v>
                </c:pt>
                <c:pt idx="228">
                  <c:v>0.5968</c:v>
                </c:pt>
                <c:pt idx="229">
                  <c:v>0.58960000000000001</c:v>
                </c:pt>
                <c:pt idx="230">
                  <c:v>0.5827</c:v>
                </c:pt>
                <c:pt idx="231">
                  <c:v>0.57560000000000033</c:v>
                </c:pt>
                <c:pt idx="232">
                  <c:v>0.56880000000000031</c:v>
                </c:pt>
                <c:pt idx="233">
                  <c:v>0.56190000000000029</c:v>
                </c:pt>
                <c:pt idx="234">
                  <c:v>0.55449999999999999</c:v>
                </c:pt>
                <c:pt idx="235">
                  <c:v>0.54800000000000004</c:v>
                </c:pt>
                <c:pt idx="236">
                  <c:v>0.54020000000000001</c:v>
                </c:pt>
                <c:pt idx="237">
                  <c:v>0.53249999999999997</c:v>
                </c:pt>
                <c:pt idx="238">
                  <c:v>0.52700000000000002</c:v>
                </c:pt>
                <c:pt idx="239">
                  <c:v>0.51949999999999996</c:v>
                </c:pt>
                <c:pt idx="240">
                  <c:v>0.51200000000000001</c:v>
                </c:pt>
                <c:pt idx="241">
                  <c:v>0.50560000000000005</c:v>
                </c:pt>
                <c:pt idx="242">
                  <c:v>0.49840000000000018</c:v>
                </c:pt>
                <c:pt idx="243">
                  <c:v>0.49110000000000015</c:v>
                </c:pt>
                <c:pt idx="244">
                  <c:v>0.48470000000000002</c:v>
                </c:pt>
                <c:pt idx="245">
                  <c:v>0.47740000000000021</c:v>
                </c:pt>
                <c:pt idx="246">
                  <c:v>0.47090000000000021</c:v>
                </c:pt>
                <c:pt idx="247">
                  <c:v>0.46430000000000016</c:v>
                </c:pt>
                <c:pt idx="248">
                  <c:v>0.45629999999999998</c:v>
                </c:pt>
                <c:pt idx="249">
                  <c:v>0.45129999999999998</c:v>
                </c:pt>
                <c:pt idx="250">
                  <c:v>0.44240000000000002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5-B404-411C-9115-8A1358F28BA0}"/>
            </c:ext>
          </c:extLst>
        </c:ser>
        <c:ser>
          <c:idx val="6"/>
          <c:order val="6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Sheet1!$H$6:$H$256</c:f>
              <c:numCache>
                <c:formatCode>General</c:formatCode>
                <c:ptCount val="251"/>
                <c:pt idx="0">
                  <c:v>0.82770000000000032</c:v>
                </c:pt>
                <c:pt idx="1">
                  <c:v>0.73560000000000036</c:v>
                </c:pt>
                <c:pt idx="2">
                  <c:v>0.68120000000000003</c:v>
                </c:pt>
                <c:pt idx="3">
                  <c:v>0.65060000000000051</c:v>
                </c:pt>
                <c:pt idx="4">
                  <c:v>0.63380000000000036</c:v>
                </c:pt>
                <c:pt idx="5">
                  <c:v>0.62520000000000031</c:v>
                </c:pt>
                <c:pt idx="6">
                  <c:v>0.62160000000000049</c:v>
                </c:pt>
                <c:pt idx="7">
                  <c:v>0.62090000000000034</c:v>
                </c:pt>
                <c:pt idx="8">
                  <c:v>0.62239999999999995</c:v>
                </c:pt>
                <c:pt idx="9">
                  <c:v>0.6253000000000003</c:v>
                </c:pt>
                <c:pt idx="10">
                  <c:v>0.62920000000000031</c:v>
                </c:pt>
                <c:pt idx="11">
                  <c:v>0.63380000000000036</c:v>
                </c:pt>
                <c:pt idx="12">
                  <c:v>0.63820000000000032</c:v>
                </c:pt>
                <c:pt idx="13">
                  <c:v>0.64300000000000035</c:v>
                </c:pt>
                <c:pt idx="14">
                  <c:v>0.64680000000000049</c:v>
                </c:pt>
                <c:pt idx="15">
                  <c:v>0.65090000000000048</c:v>
                </c:pt>
                <c:pt idx="16">
                  <c:v>0.65360000000000051</c:v>
                </c:pt>
                <c:pt idx="17">
                  <c:v>0.65500000000000036</c:v>
                </c:pt>
                <c:pt idx="18">
                  <c:v>0.6548000000000006</c:v>
                </c:pt>
                <c:pt idx="19">
                  <c:v>0.65260000000000051</c:v>
                </c:pt>
                <c:pt idx="20">
                  <c:v>0.64800000000000035</c:v>
                </c:pt>
                <c:pt idx="21">
                  <c:v>0.64080000000000048</c:v>
                </c:pt>
                <c:pt idx="22">
                  <c:v>0.6306000000000006</c:v>
                </c:pt>
                <c:pt idx="23">
                  <c:v>0.61850000000000005</c:v>
                </c:pt>
                <c:pt idx="24">
                  <c:v>0.6021000000000003</c:v>
                </c:pt>
                <c:pt idx="25">
                  <c:v>0.5843999999999997</c:v>
                </c:pt>
                <c:pt idx="26">
                  <c:v>0.56490000000000029</c:v>
                </c:pt>
                <c:pt idx="27">
                  <c:v>0.54559999999999997</c:v>
                </c:pt>
                <c:pt idx="28">
                  <c:v>0.52629999999999999</c:v>
                </c:pt>
                <c:pt idx="29">
                  <c:v>0.50829999999999997</c:v>
                </c:pt>
                <c:pt idx="30">
                  <c:v>0.49140000000000017</c:v>
                </c:pt>
                <c:pt idx="31">
                  <c:v>0.47630000000000017</c:v>
                </c:pt>
                <c:pt idx="32">
                  <c:v>0.46380000000000016</c:v>
                </c:pt>
                <c:pt idx="33">
                  <c:v>0.4536</c:v>
                </c:pt>
                <c:pt idx="34">
                  <c:v>0.44640000000000002</c:v>
                </c:pt>
                <c:pt idx="35">
                  <c:v>0.44260000000000005</c:v>
                </c:pt>
                <c:pt idx="36">
                  <c:v>0.44019999999999998</c:v>
                </c:pt>
                <c:pt idx="37">
                  <c:v>0.44160000000000005</c:v>
                </c:pt>
                <c:pt idx="38">
                  <c:v>0.44379999999999997</c:v>
                </c:pt>
                <c:pt idx="39">
                  <c:v>0.44790000000000002</c:v>
                </c:pt>
                <c:pt idx="40">
                  <c:v>0.45220000000000005</c:v>
                </c:pt>
                <c:pt idx="41">
                  <c:v>0.45710000000000001</c:v>
                </c:pt>
                <c:pt idx="42">
                  <c:v>0.46200000000000002</c:v>
                </c:pt>
                <c:pt idx="43">
                  <c:v>0.4662</c:v>
                </c:pt>
                <c:pt idx="44">
                  <c:v>0.47010000000000002</c:v>
                </c:pt>
                <c:pt idx="45">
                  <c:v>0.47330000000000017</c:v>
                </c:pt>
                <c:pt idx="46">
                  <c:v>0.47590000000000021</c:v>
                </c:pt>
                <c:pt idx="47">
                  <c:v>0.47730000000000017</c:v>
                </c:pt>
                <c:pt idx="48">
                  <c:v>0.47820000000000001</c:v>
                </c:pt>
                <c:pt idx="49">
                  <c:v>0.47840000000000021</c:v>
                </c:pt>
                <c:pt idx="50">
                  <c:v>0.47780000000000017</c:v>
                </c:pt>
                <c:pt idx="51">
                  <c:v>0.47660000000000002</c:v>
                </c:pt>
                <c:pt idx="52">
                  <c:v>0.47410000000000002</c:v>
                </c:pt>
                <c:pt idx="53">
                  <c:v>0.47150000000000014</c:v>
                </c:pt>
                <c:pt idx="54">
                  <c:v>0.46800000000000008</c:v>
                </c:pt>
                <c:pt idx="55">
                  <c:v>0.46380000000000016</c:v>
                </c:pt>
                <c:pt idx="56">
                  <c:v>0.45950000000000002</c:v>
                </c:pt>
                <c:pt idx="57">
                  <c:v>0.45429999999999998</c:v>
                </c:pt>
                <c:pt idx="58">
                  <c:v>0.44890000000000002</c:v>
                </c:pt>
                <c:pt idx="59">
                  <c:v>0.44280000000000008</c:v>
                </c:pt>
                <c:pt idx="60">
                  <c:v>0.43680000000000024</c:v>
                </c:pt>
                <c:pt idx="61">
                  <c:v>0.43030000000000024</c:v>
                </c:pt>
                <c:pt idx="62">
                  <c:v>0.42340000000000017</c:v>
                </c:pt>
                <c:pt idx="63">
                  <c:v>0.41640000000000021</c:v>
                </c:pt>
                <c:pt idx="64">
                  <c:v>0.40920000000000001</c:v>
                </c:pt>
                <c:pt idx="65">
                  <c:v>0.40200000000000002</c:v>
                </c:pt>
                <c:pt idx="66">
                  <c:v>0.39480000000000026</c:v>
                </c:pt>
                <c:pt idx="67">
                  <c:v>0.38770000000000021</c:v>
                </c:pt>
                <c:pt idx="68">
                  <c:v>0.38070000000000015</c:v>
                </c:pt>
                <c:pt idx="69">
                  <c:v>0.37370000000000014</c:v>
                </c:pt>
                <c:pt idx="70">
                  <c:v>0.36720000000000008</c:v>
                </c:pt>
                <c:pt idx="71">
                  <c:v>0.36060000000000014</c:v>
                </c:pt>
                <c:pt idx="72">
                  <c:v>0.35400000000000015</c:v>
                </c:pt>
                <c:pt idx="73">
                  <c:v>0.34830000000000017</c:v>
                </c:pt>
                <c:pt idx="74">
                  <c:v>0.34240000000000015</c:v>
                </c:pt>
                <c:pt idx="75">
                  <c:v>0.33760000000000018</c:v>
                </c:pt>
                <c:pt idx="76">
                  <c:v>0.33250000000000024</c:v>
                </c:pt>
                <c:pt idx="77">
                  <c:v>0.32800000000000018</c:v>
                </c:pt>
                <c:pt idx="78">
                  <c:v>0.32410000000000017</c:v>
                </c:pt>
                <c:pt idx="79">
                  <c:v>0.32070000000000021</c:v>
                </c:pt>
                <c:pt idx="80">
                  <c:v>0.31760000000000022</c:v>
                </c:pt>
                <c:pt idx="81">
                  <c:v>0.31510000000000021</c:v>
                </c:pt>
                <c:pt idx="82">
                  <c:v>0.31380000000000025</c:v>
                </c:pt>
                <c:pt idx="83">
                  <c:v>0.31050000000000016</c:v>
                </c:pt>
                <c:pt idx="84">
                  <c:v>0.31030000000000024</c:v>
                </c:pt>
                <c:pt idx="85">
                  <c:v>0.30960000000000021</c:v>
                </c:pt>
                <c:pt idx="86">
                  <c:v>0.31000000000000016</c:v>
                </c:pt>
                <c:pt idx="87">
                  <c:v>0.31030000000000024</c:v>
                </c:pt>
                <c:pt idx="88">
                  <c:v>0.31170000000000014</c:v>
                </c:pt>
                <c:pt idx="89">
                  <c:v>0.31310000000000021</c:v>
                </c:pt>
                <c:pt idx="90">
                  <c:v>0.31480000000000025</c:v>
                </c:pt>
                <c:pt idx="91">
                  <c:v>0.31720000000000015</c:v>
                </c:pt>
                <c:pt idx="92">
                  <c:v>0.32000000000000017</c:v>
                </c:pt>
                <c:pt idx="93">
                  <c:v>0.32340000000000024</c:v>
                </c:pt>
                <c:pt idx="94">
                  <c:v>0.32740000000000025</c:v>
                </c:pt>
                <c:pt idx="95">
                  <c:v>0.33200000000000024</c:v>
                </c:pt>
                <c:pt idx="96">
                  <c:v>0.33650000000000024</c:v>
                </c:pt>
                <c:pt idx="97">
                  <c:v>0.34180000000000016</c:v>
                </c:pt>
                <c:pt idx="98">
                  <c:v>0.34670000000000001</c:v>
                </c:pt>
                <c:pt idx="99">
                  <c:v>0.35270000000000001</c:v>
                </c:pt>
                <c:pt idx="100">
                  <c:v>0.35920000000000002</c:v>
                </c:pt>
                <c:pt idx="101">
                  <c:v>0.36540000000000017</c:v>
                </c:pt>
                <c:pt idx="102">
                  <c:v>0.37240000000000018</c:v>
                </c:pt>
                <c:pt idx="103">
                  <c:v>0.37990000000000024</c:v>
                </c:pt>
                <c:pt idx="104">
                  <c:v>0.38690000000000024</c:v>
                </c:pt>
                <c:pt idx="105">
                  <c:v>0.39460000000000017</c:v>
                </c:pt>
                <c:pt idx="106">
                  <c:v>0.40260000000000001</c:v>
                </c:pt>
                <c:pt idx="107">
                  <c:v>0.41010000000000002</c:v>
                </c:pt>
                <c:pt idx="108">
                  <c:v>0.41840000000000022</c:v>
                </c:pt>
                <c:pt idx="109">
                  <c:v>0.42690000000000017</c:v>
                </c:pt>
                <c:pt idx="110">
                  <c:v>0.43560000000000021</c:v>
                </c:pt>
                <c:pt idx="111">
                  <c:v>0.44410000000000005</c:v>
                </c:pt>
                <c:pt idx="112">
                  <c:v>0.45290000000000002</c:v>
                </c:pt>
                <c:pt idx="113">
                  <c:v>0.46260000000000001</c:v>
                </c:pt>
                <c:pt idx="114">
                  <c:v>0.47090000000000021</c:v>
                </c:pt>
                <c:pt idx="115">
                  <c:v>0.48060000000000008</c:v>
                </c:pt>
                <c:pt idx="116">
                  <c:v>0.49010000000000015</c:v>
                </c:pt>
                <c:pt idx="117">
                  <c:v>0.49980000000000024</c:v>
                </c:pt>
                <c:pt idx="118">
                  <c:v>0.50880000000000003</c:v>
                </c:pt>
                <c:pt idx="119">
                  <c:v>0.5181</c:v>
                </c:pt>
                <c:pt idx="120">
                  <c:v>0.52829999999999999</c:v>
                </c:pt>
                <c:pt idx="121">
                  <c:v>0.53970000000000029</c:v>
                </c:pt>
                <c:pt idx="122">
                  <c:v>0.55020000000000002</c:v>
                </c:pt>
                <c:pt idx="123">
                  <c:v>0.56040000000000001</c:v>
                </c:pt>
                <c:pt idx="124">
                  <c:v>0.56859999999999999</c:v>
                </c:pt>
                <c:pt idx="125">
                  <c:v>0.57630000000000003</c:v>
                </c:pt>
                <c:pt idx="126">
                  <c:v>0.58560000000000001</c:v>
                </c:pt>
                <c:pt idx="127">
                  <c:v>0.59419999999999962</c:v>
                </c:pt>
                <c:pt idx="128">
                  <c:v>0.60390000000000033</c:v>
                </c:pt>
                <c:pt idx="129">
                  <c:v>0.61190000000000033</c:v>
                </c:pt>
                <c:pt idx="130">
                  <c:v>0.62200000000000033</c:v>
                </c:pt>
                <c:pt idx="131">
                  <c:v>0.62870000000000048</c:v>
                </c:pt>
                <c:pt idx="132">
                  <c:v>0.63990000000000036</c:v>
                </c:pt>
                <c:pt idx="133">
                  <c:v>0.64810000000000034</c:v>
                </c:pt>
                <c:pt idx="134">
                  <c:v>0.65600000000000036</c:v>
                </c:pt>
                <c:pt idx="135">
                  <c:v>0.66570000000000062</c:v>
                </c:pt>
                <c:pt idx="136">
                  <c:v>0.67460000000000053</c:v>
                </c:pt>
                <c:pt idx="137">
                  <c:v>0.68200000000000005</c:v>
                </c:pt>
                <c:pt idx="138">
                  <c:v>0.68959999999999999</c:v>
                </c:pt>
                <c:pt idx="139">
                  <c:v>0.69760000000000033</c:v>
                </c:pt>
                <c:pt idx="140">
                  <c:v>0.70560000000000034</c:v>
                </c:pt>
                <c:pt idx="141">
                  <c:v>0.7130000000000003</c:v>
                </c:pt>
                <c:pt idx="142">
                  <c:v>0.71980000000000033</c:v>
                </c:pt>
                <c:pt idx="143">
                  <c:v>0.72690000000000032</c:v>
                </c:pt>
                <c:pt idx="144">
                  <c:v>0.7342000000000003</c:v>
                </c:pt>
                <c:pt idx="145">
                  <c:v>0.7402000000000003</c:v>
                </c:pt>
                <c:pt idx="146">
                  <c:v>0.74680000000000035</c:v>
                </c:pt>
                <c:pt idx="147">
                  <c:v>0.75290000000000035</c:v>
                </c:pt>
                <c:pt idx="148">
                  <c:v>0.75880000000000036</c:v>
                </c:pt>
                <c:pt idx="149">
                  <c:v>0.7647000000000006</c:v>
                </c:pt>
                <c:pt idx="150">
                  <c:v>0.76959999999999995</c:v>
                </c:pt>
                <c:pt idx="151">
                  <c:v>0.77590000000000048</c:v>
                </c:pt>
                <c:pt idx="152">
                  <c:v>0.77990000000000048</c:v>
                </c:pt>
                <c:pt idx="153">
                  <c:v>0.78549999999999998</c:v>
                </c:pt>
                <c:pt idx="154">
                  <c:v>0.79020000000000001</c:v>
                </c:pt>
                <c:pt idx="155">
                  <c:v>0.79400000000000004</c:v>
                </c:pt>
                <c:pt idx="156">
                  <c:v>0.79690000000000005</c:v>
                </c:pt>
                <c:pt idx="157">
                  <c:v>0.80080000000000029</c:v>
                </c:pt>
                <c:pt idx="158">
                  <c:v>0.80600000000000005</c:v>
                </c:pt>
                <c:pt idx="159">
                  <c:v>0.80900000000000005</c:v>
                </c:pt>
                <c:pt idx="160">
                  <c:v>0.81210000000000004</c:v>
                </c:pt>
                <c:pt idx="161">
                  <c:v>0.81470000000000031</c:v>
                </c:pt>
                <c:pt idx="162">
                  <c:v>0.81830000000000003</c:v>
                </c:pt>
                <c:pt idx="163">
                  <c:v>0.82030000000000003</c:v>
                </c:pt>
                <c:pt idx="164">
                  <c:v>0.82450000000000001</c:v>
                </c:pt>
                <c:pt idx="165">
                  <c:v>0.82580000000000031</c:v>
                </c:pt>
                <c:pt idx="166">
                  <c:v>0.82870000000000033</c:v>
                </c:pt>
                <c:pt idx="167">
                  <c:v>0.83040000000000003</c:v>
                </c:pt>
                <c:pt idx="168">
                  <c:v>0.83130000000000004</c:v>
                </c:pt>
                <c:pt idx="169">
                  <c:v>0.83170000000000033</c:v>
                </c:pt>
                <c:pt idx="170">
                  <c:v>0.83230000000000004</c:v>
                </c:pt>
                <c:pt idx="171">
                  <c:v>0.83440000000000003</c:v>
                </c:pt>
                <c:pt idx="172">
                  <c:v>0.83430000000000004</c:v>
                </c:pt>
                <c:pt idx="173">
                  <c:v>0.83420000000000005</c:v>
                </c:pt>
                <c:pt idx="174">
                  <c:v>0.8350000000000003</c:v>
                </c:pt>
                <c:pt idx="175">
                  <c:v>0.83440000000000003</c:v>
                </c:pt>
                <c:pt idx="176">
                  <c:v>0.83450000000000002</c:v>
                </c:pt>
                <c:pt idx="177">
                  <c:v>0.83350000000000002</c:v>
                </c:pt>
                <c:pt idx="178">
                  <c:v>0.83420000000000005</c:v>
                </c:pt>
                <c:pt idx="179">
                  <c:v>0.83309999999999995</c:v>
                </c:pt>
                <c:pt idx="180">
                  <c:v>0.83200000000000029</c:v>
                </c:pt>
                <c:pt idx="181">
                  <c:v>0.83009999999999995</c:v>
                </c:pt>
                <c:pt idx="182">
                  <c:v>0.82950000000000002</c:v>
                </c:pt>
                <c:pt idx="183">
                  <c:v>0.82730000000000004</c:v>
                </c:pt>
                <c:pt idx="184">
                  <c:v>0.82450000000000001</c:v>
                </c:pt>
                <c:pt idx="185">
                  <c:v>0.82350000000000001</c:v>
                </c:pt>
                <c:pt idx="186">
                  <c:v>0.82060000000000033</c:v>
                </c:pt>
                <c:pt idx="187">
                  <c:v>0.81770000000000032</c:v>
                </c:pt>
                <c:pt idx="188">
                  <c:v>0.81559999999999999</c:v>
                </c:pt>
                <c:pt idx="189">
                  <c:v>0.81200000000000039</c:v>
                </c:pt>
                <c:pt idx="190">
                  <c:v>0.80859999999999999</c:v>
                </c:pt>
                <c:pt idx="191">
                  <c:v>0.80580000000000029</c:v>
                </c:pt>
                <c:pt idx="192">
                  <c:v>0.80080000000000029</c:v>
                </c:pt>
                <c:pt idx="193">
                  <c:v>0.79800000000000004</c:v>
                </c:pt>
                <c:pt idx="194">
                  <c:v>0.79459999999999997</c:v>
                </c:pt>
                <c:pt idx="195">
                  <c:v>0.79</c:v>
                </c:pt>
                <c:pt idx="196">
                  <c:v>0.78600000000000003</c:v>
                </c:pt>
                <c:pt idx="197">
                  <c:v>0.78190000000000004</c:v>
                </c:pt>
                <c:pt idx="198">
                  <c:v>0.7787000000000005</c:v>
                </c:pt>
                <c:pt idx="199">
                  <c:v>0.77210000000000034</c:v>
                </c:pt>
                <c:pt idx="200">
                  <c:v>0.76840000000000031</c:v>
                </c:pt>
                <c:pt idx="201">
                  <c:v>0.76190000000000035</c:v>
                </c:pt>
                <c:pt idx="202">
                  <c:v>0.75720000000000032</c:v>
                </c:pt>
                <c:pt idx="203">
                  <c:v>0.75220000000000031</c:v>
                </c:pt>
                <c:pt idx="204">
                  <c:v>0.74760000000000049</c:v>
                </c:pt>
                <c:pt idx="205">
                  <c:v>0.74190000000000034</c:v>
                </c:pt>
                <c:pt idx="206">
                  <c:v>0.7362000000000003</c:v>
                </c:pt>
                <c:pt idx="207">
                  <c:v>0.73050000000000004</c:v>
                </c:pt>
                <c:pt idx="208">
                  <c:v>0.72440000000000004</c:v>
                </c:pt>
                <c:pt idx="209">
                  <c:v>0.71830000000000005</c:v>
                </c:pt>
                <c:pt idx="210">
                  <c:v>0.71319999999999995</c:v>
                </c:pt>
                <c:pt idx="211">
                  <c:v>0.70609999999999995</c:v>
                </c:pt>
                <c:pt idx="212">
                  <c:v>0.70030000000000003</c:v>
                </c:pt>
                <c:pt idx="213">
                  <c:v>0.69420000000000004</c:v>
                </c:pt>
                <c:pt idx="214">
                  <c:v>0.68810000000000004</c:v>
                </c:pt>
                <c:pt idx="215">
                  <c:v>0.68140000000000001</c:v>
                </c:pt>
                <c:pt idx="216">
                  <c:v>0.67470000000000063</c:v>
                </c:pt>
                <c:pt idx="217">
                  <c:v>0.66850000000000032</c:v>
                </c:pt>
                <c:pt idx="218">
                  <c:v>0.66110000000000035</c:v>
                </c:pt>
                <c:pt idx="219">
                  <c:v>0.65510000000000035</c:v>
                </c:pt>
                <c:pt idx="220">
                  <c:v>0.6485000000000003</c:v>
                </c:pt>
                <c:pt idx="221">
                  <c:v>0.64150000000000029</c:v>
                </c:pt>
                <c:pt idx="222">
                  <c:v>0.63480000000000036</c:v>
                </c:pt>
                <c:pt idx="223">
                  <c:v>0.62890000000000035</c:v>
                </c:pt>
                <c:pt idx="224">
                  <c:v>0.62090000000000034</c:v>
                </c:pt>
                <c:pt idx="225">
                  <c:v>0.61439999999999995</c:v>
                </c:pt>
                <c:pt idx="226">
                  <c:v>0.60770000000000035</c:v>
                </c:pt>
                <c:pt idx="227">
                  <c:v>0.60080000000000033</c:v>
                </c:pt>
                <c:pt idx="228">
                  <c:v>0.59349999999999969</c:v>
                </c:pt>
                <c:pt idx="229">
                  <c:v>0.58609999999999962</c:v>
                </c:pt>
                <c:pt idx="230">
                  <c:v>0.57940000000000003</c:v>
                </c:pt>
                <c:pt idx="231">
                  <c:v>0.57260000000000033</c:v>
                </c:pt>
                <c:pt idx="232">
                  <c:v>0.56590000000000029</c:v>
                </c:pt>
                <c:pt idx="233">
                  <c:v>0.55920000000000003</c:v>
                </c:pt>
                <c:pt idx="234">
                  <c:v>0.5514</c:v>
                </c:pt>
                <c:pt idx="235">
                  <c:v>0.54479999999999995</c:v>
                </c:pt>
                <c:pt idx="236">
                  <c:v>0.53690000000000004</c:v>
                </c:pt>
                <c:pt idx="237">
                  <c:v>0.52969999999999995</c:v>
                </c:pt>
                <c:pt idx="238">
                  <c:v>0.5242</c:v>
                </c:pt>
                <c:pt idx="239">
                  <c:v>0.51670000000000005</c:v>
                </c:pt>
                <c:pt idx="240">
                  <c:v>0.50939999999999996</c:v>
                </c:pt>
                <c:pt idx="241">
                  <c:v>0.50349999999999961</c:v>
                </c:pt>
                <c:pt idx="242">
                  <c:v>0.49580000000000024</c:v>
                </c:pt>
                <c:pt idx="243">
                  <c:v>0.48850000000000021</c:v>
                </c:pt>
                <c:pt idx="244">
                  <c:v>0.48180000000000017</c:v>
                </c:pt>
                <c:pt idx="245">
                  <c:v>0.47490000000000021</c:v>
                </c:pt>
                <c:pt idx="246">
                  <c:v>0.46860000000000002</c:v>
                </c:pt>
                <c:pt idx="247">
                  <c:v>0.46190000000000014</c:v>
                </c:pt>
                <c:pt idx="248">
                  <c:v>0.45429999999999998</c:v>
                </c:pt>
                <c:pt idx="249">
                  <c:v>0.44870000000000004</c:v>
                </c:pt>
                <c:pt idx="250">
                  <c:v>0.44040000000000001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6-B404-411C-9115-8A1358F28BA0}"/>
            </c:ext>
          </c:extLst>
        </c:ser>
        <c:ser>
          <c:idx val="7"/>
          <c:order val="7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Sheet1!$I$6:$I$256</c:f>
              <c:numCache>
                <c:formatCode>General</c:formatCode>
                <c:ptCount val="251"/>
                <c:pt idx="0">
                  <c:v>0.82350000000000001</c:v>
                </c:pt>
                <c:pt idx="1">
                  <c:v>0.73190000000000033</c:v>
                </c:pt>
                <c:pt idx="2">
                  <c:v>0.67770000000000064</c:v>
                </c:pt>
                <c:pt idx="3">
                  <c:v>0.64730000000000032</c:v>
                </c:pt>
                <c:pt idx="4">
                  <c:v>0.6306000000000006</c:v>
                </c:pt>
                <c:pt idx="5">
                  <c:v>0.62200000000000033</c:v>
                </c:pt>
                <c:pt idx="6">
                  <c:v>0.61860000000000048</c:v>
                </c:pt>
                <c:pt idx="7">
                  <c:v>0.61780000000000035</c:v>
                </c:pt>
                <c:pt idx="8">
                  <c:v>0.61930000000000029</c:v>
                </c:pt>
                <c:pt idx="9">
                  <c:v>0.62220000000000031</c:v>
                </c:pt>
                <c:pt idx="10">
                  <c:v>0.6263000000000003</c:v>
                </c:pt>
                <c:pt idx="11">
                  <c:v>0.63070000000000048</c:v>
                </c:pt>
                <c:pt idx="12">
                  <c:v>0.63520000000000032</c:v>
                </c:pt>
                <c:pt idx="13">
                  <c:v>0.63980000000000048</c:v>
                </c:pt>
                <c:pt idx="14">
                  <c:v>0.64390000000000036</c:v>
                </c:pt>
                <c:pt idx="15">
                  <c:v>0.64800000000000035</c:v>
                </c:pt>
                <c:pt idx="16">
                  <c:v>0.65030000000000032</c:v>
                </c:pt>
                <c:pt idx="17">
                  <c:v>0.6517000000000005</c:v>
                </c:pt>
                <c:pt idx="18">
                  <c:v>0.65160000000000051</c:v>
                </c:pt>
                <c:pt idx="19">
                  <c:v>0.64960000000000051</c:v>
                </c:pt>
                <c:pt idx="20">
                  <c:v>0.64500000000000035</c:v>
                </c:pt>
                <c:pt idx="21">
                  <c:v>0.63790000000000036</c:v>
                </c:pt>
                <c:pt idx="22">
                  <c:v>0.62770000000000048</c:v>
                </c:pt>
                <c:pt idx="23">
                  <c:v>0.61550000000000005</c:v>
                </c:pt>
                <c:pt idx="24">
                  <c:v>0.59870000000000001</c:v>
                </c:pt>
                <c:pt idx="25">
                  <c:v>0.58160000000000001</c:v>
                </c:pt>
                <c:pt idx="26">
                  <c:v>0.56210000000000004</c:v>
                </c:pt>
                <c:pt idx="27">
                  <c:v>0.54279999999999995</c:v>
                </c:pt>
                <c:pt idx="28">
                  <c:v>0.52400000000000002</c:v>
                </c:pt>
                <c:pt idx="29">
                  <c:v>0.50580000000000003</c:v>
                </c:pt>
                <c:pt idx="30">
                  <c:v>0.48910000000000015</c:v>
                </c:pt>
                <c:pt idx="31">
                  <c:v>0.47410000000000002</c:v>
                </c:pt>
                <c:pt idx="32">
                  <c:v>0.46160000000000001</c:v>
                </c:pt>
                <c:pt idx="33">
                  <c:v>0.4516</c:v>
                </c:pt>
                <c:pt idx="34">
                  <c:v>0.44429999999999997</c:v>
                </c:pt>
                <c:pt idx="35">
                  <c:v>0.44030000000000002</c:v>
                </c:pt>
                <c:pt idx="36">
                  <c:v>0.43860000000000021</c:v>
                </c:pt>
                <c:pt idx="37">
                  <c:v>0.43930000000000025</c:v>
                </c:pt>
                <c:pt idx="38">
                  <c:v>0.44190000000000002</c:v>
                </c:pt>
                <c:pt idx="39">
                  <c:v>0.44579999999999997</c:v>
                </c:pt>
                <c:pt idx="40">
                  <c:v>0.4501</c:v>
                </c:pt>
                <c:pt idx="41">
                  <c:v>0.45520000000000005</c:v>
                </c:pt>
                <c:pt idx="42">
                  <c:v>0.46</c:v>
                </c:pt>
                <c:pt idx="43">
                  <c:v>0.46430000000000016</c:v>
                </c:pt>
                <c:pt idx="44">
                  <c:v>0.46790000000000015</c:v>
                </c:pt>
                <c:pt idx="45">
                  <c:v>0.47130000000000016</c:v>
                </c:pt>
                <c:pt idx="46">
                  <c:v>0.47410000000000002</c:v>
                </c:pt>
                <c:pt idx="47">
                  <c:v>0.47530000000000017</c:v>
                </c:pt>
                <c:pt idx="48">
                  <c:v>0.47610000000000002</c:v>
                </c:pt>
                <c:pt idx="49">
                  <c:v>0.47670000000000001</c:v>
                </c:pt>
                <c:pt idx="50">
                  <c:v>0.47590000000000021</c:v>
                </c:pt>
                <c:pt idx="51">
                  <c:v>0.47460000000000002</c:v>
                </c:pt>
                <c:pt idx="52">
                  <c:v>0.47240000000000021</c:v>
                </c:pt>
                <c:pt idx="53">
                  <c:v>0.46970000000000001</c:v>
                </c:pt>
                <c:pt idx="54">
                  <c:v>0.4662</c:v>
                </c:pt>
                <c:pt idx="55">
                  <c:v>0.4622</c:v>
                </c:pt>
                <c:pt idx="56">
                  <c:v>0.45790000000000008</c:v>
                </c:pt>
                <c:pt idx="57">
                  <c:v>0.45290000000000002</c:v>
                </c:pt>
                <c:pt idx="58">
                  <c:v>0.44729999999999998</c:v>
                </c:pt>
                <c:pt idx="59">
                  <c:v>0.44140000000000001</c:v>
                </c:pt>
                <c:pt idx="60">
                  <c:v>0.43520000000000014</c:v>
                </c:pt>
                <c:pt idx="61">
                  <c:v>0.42860000000000015</c:v>
                </c:pt>
                <c:pt idx="62">
                  <c:v>0.42180000000000017</c:v>
                </c:pt>
                <c:pt idx="63">
                  <c:v>0.41490000000000021</c:v>
                </c:pt>
                <c:pt idx="64">
                  <c:v>0.40780000000000016</c:v>
                </c:pt>
                <c:pt idx="65">
                  <c:v>0.4007</c:v>
                </c:pt>
                <c:pt idx="66">
                  <c:v>0.39350000000000024</c:v>
                </c:pt>
                <c:pt idx="67">
                  <c:v>0.38630000000000025</c:v>
                </c:pt>
                <c:pt idx="68">
                  <c:v>0.37940000000000024</c:v>
                </c:pt>
                <c:pt idx="69">
                  <c:v>0.37240000000000018</c:v>
                </c:pt>
                <c:pt idx="70">
                  <c:v>0.36560000000000015</c:v>
                </c:pt>
                <c:pt idx="71">
                  <c:v>0.35910000000000014</c:v>
                </c:pt>
                <c:pt idx="72">
                  <c:v>0.35260000000000002</c:v>
                </c:pt>
                <c:pt idx="73">
                  <c:v>0.34690000000000021</c:v>
                </c:pt>
                <c:pt idx="74">
                  <c:v>0.34100000000000008</c:v>
                </c:pt>
                <c:pt idx="75">
                  <c:v>0.33630000000000032</c:v>
                </c:pt>
                <c:pt idx="76">
                  <c:v>0.33120000000000022</c:v>
                </c:pt>
                <c:pt idx="77">
                  <c:v>0.32660000000000017</c:v>
                </c:pt>
                <c:pt idx="78">
                  <c:v>0.32270000000000021</c:v>
                </c:pt>
                <c:pt idx="79">
                  <c:v>0.31920000000000015</c:v>
                </c:pt>
                <c:pt idx="80">
                  <c:v>0.31600000000000017</c:v>
                </c:pt>
                <c:pt idx="81">
                  <c:v>0.31340000000000018</c:v>
                </c:pt>
                <c:pt idx="82">
                  <c:v>0.31220000000000014</c:v>
                </c:pt>
                <c:pt idx="83">
                  <c:v>0.30900000000000016</c:v>
                </c:pt>
                <c:pt idx="84">
                  <c:v>0.30880000000000024</c:v>
                </c:pt>
                <c:pt idx="85">
                  <c:v>0.30830000000000024</c:v>
                </c:pt>
                <c:pt idx="86">
                  <c:v>0.30870000000000014</c:v>
                </c:pt>
                <c:pt idx="87">
                  <c:v>0.30880000000000024</c:v>
                </c:pt>
                <c:pt idx="88">
                  <c:v>0.30990000000000018</c:v>
                </c:pt>
                <c:pt idx="89">
                  <c:v>0.31160000000000021</c:v>
                </c:pt>
                <c:pt idx="90">
                  <c:v>0.31320000000000014</c:v>
                </c:pt>
                <c:pt idx="91">
                  <c:v>0.31560000000000021</c:v>
                </c:pt>
                <c:pt idx="92">
                  <c:v>0.31840000000000024</c:v>
                </c:pt>
                <c:pt idx="93">
                  <c:v>0.32190000000000024</c:v>
                </c:pt>
                <c:pt idx="94">
                  <c:v>0.32590000000000025</c:v>
                </c:pt>
                <c:pt idx="95">
                  <c:v>0.33030000000000026</c:v>
                </c:pt>
                <c:pt idx="96">
                  <c:v>0.33480000000000032</c:v>
                </c:pt>
                <c:pt idx="97">
                  <c:v>0.34010000000000001</c:v>
                </c:pt>
                <c:pt idx="98">
                  <c:v>0.34480000000000016</c:v>
                </c:pt>
                <c:pt idx="99">
                  <c:v>0.35070000000000001</c:v>
                </c:pt>
                <c:pt idx="100">
                  <c:v>0.35700000000000015</c:v>
                </c:pt>
                <c:pt idx="101">
                  <c:v>0.36360000000000015</c:v>
                </c:pt>
                <c:pt idx="102">
                  <c:v>0.37060000000000015</c:v>
                </c:pt>
                <c:pt idx="103">
                  <c:v>0.37790000000000018</c:v>
                </c:pt>
                <c:pt idx="104">
                  <c:v>0.38520000000000021</c:v>
                </c:pt>
                <c:pt idx="105">
                  <c:v>0.39270000000000022</c:v>
                </c:pt>
                <c:pt idx="106">
                  <c:v>0.40080000000000016</c:v>
                </c:pt>
                <c:pt idx="107">
                  <c:v>0.40790000000000015</c:v>
                </c:pt>
                <c:pt idx="108">
                  <c:v>0.41620000000000001</c:v>
                </c:pt>
                <c:pt idx="109">
                  <c:v>0.42460000000000014</c:v>
                </c:pt>
                <c:pt idx="110">
                  <c:v>0.43320000000000008</c:v>
                </c:pt>
                <c:pt idx="111">
                  <c:v>0.44160000000000005</c:v>
                </c:pt>
                <c:pt idx="112">
                  <c:v>0.45090000000000002</c:v>
                </c:pt>
                <c:pt idx="113">
                  <c:v>0.46040000000000014</c:v>
                </c:pt>
                <c:pt idx="114">
                  <c:v>0.46860000000000002</c:v>
                </c:pt>
                <c:pt idx="115">
                  <c:v>0.47780000000000017</c:v>
                </c:pt>
                <c:pt idx="116">
                  <c:v>0.48750000000000021</c:v>
                </c:pt>
                <c:pt idx="117">
                  <c:v>0.49700000000000016</c:v>
                </c:pt>
                <c:pt idx="118">
                  <c:v>0.50580000000000003</c:v>
                </c:pt>
                <c:pt idx="119">
                  <c:v>0.51529999999999998</c:v>
                </c:pt>
                <c:pt idx="120">
                  <c:v>0.52569999999999995</c:v>
                </c:pt>
                <c:pt idx="121">
                  <c:v>0.53700000000000003</c:v>
                </c:pt>
                <c:pt idx="122">
                  <c:v>0.54730000000000001</c:v>
                </c:pt>
                <c:pt idx="123">
                  <c:v>0.5578000000000003</c:v>
                </c:pt>
                <c:pt idx="124">
                  <c:v>0.56559999999999999</c:v>
                </c:pt>
                <c:pt idx="125">
                  <c:v>0.57320000000000004</c:v>
                </c:pt>
                <c:pt idx="126">
                  <c:v>0.5823999999999997</c:v>
                </c:pt>
                <c:pt idx="127">
                  <c:v>0.59099999999999997</c:v>
                </c:pt>
                <c:pt idx="128">
                  <c:v>0.60060000000000036</c:v>
                </c:pt>
                <c:pt idx="129">
                  <c:v>0.60860000000000036</c:v>
                </c:pt>
                <c:pt idx="130">
                  <c:v>0.61880000000000035</c:v>
                </c:pt>
                <c:pt idx="131">
                  <c:v>0.62520000000000031</c:v>
                </c:pt>
                <c:pt idx="132">
                  <c:v>0.6364000000000003</c:v>
                </c:pt>
                <c:pt idx="133">
                  <c:v>0.64459999999999995</c:v>
                </c:pt>
                <c:pt idx="134">
                  <c:v>0.65240000000000031</c:v>
                </c:pt>
                <c:pt idx="135">
                  <c:v>0.66190000000000049</c:v>
                </c:pt>
                <c:pt idx="136">
                  <c:v>0.67070000000000063</c:v>
                </c:pt>
                <c:pt idx="137">
                  <c:v>0.67810000000000048</c:v>
                </c:pt>
                <c:pt idx="138">
                  <c:v>0.68589999999999995</c:v>
                </c:pt>
                <c:pt idx="139">
                  <c:v>0.69399999999999995</c:v>
                </c:pt>
                <c:pt idx="140">
                  <c:v>0.7019000000000003</c:v>
                </c:pt>
                <c:pt idx="141">
                  <c:v>0.70909999999999995</c:v>
                </c:pt>
                <c:pt idx="142">
                  <c:v>0.71580000000000032</c:v>
                </c:pt>
                <c:pt idx="143">
                  <c:v>0.72290000000000032</c:v>
                </c:pt>
                <c:pt idx="144">
                  <c:v>0.73029999999999995</c:v>
                </c:pt>
                <c:pt idx="145">
                  <c:v>0.73629999999999995</c:v>
                </c:pt>
                <c:pt idx="146">
                  <c:v>0.74260000000000048</c:v>
                </c:pt>
                <c:pt idx="147">
                  <c:v>0.74880000000000035</c:v>
                </c:pt>
                <c:pt idx="148">
                  <c:v>0.75510000000000033</c:v>
                </c:pt>
                <c:pt idx="149">
                  <c:v>0.76070000000000049</c:v>
                </c:pt>
                <c:pt idx="150">
                  <c:v>0.7657000000000006</c:v>
                </c:pt>
                <c:pt idx="151">
                  <c:v>0.7715000000000003</c:v>
                </c:pt>
                <c:pt idx="152">
                  <c:v>0.7757000000000005</c:v>
                </c:pt>
                <c:pt idx="153">
                  <c:v>0.78069999999999995</c:v>
                </c:pt>
                <c:pt idx="154">
                  <c:v>0.78580000000000005</c:v>
                </c:pt>
                <c:pt idx="155">
                  <c:v>0.78979999999999995</c:v>
                </c:pt>
                <c:pt idx="156">
                  <c:v>0.79279999999999995</c:v>
                </c:pt>
                <c:pt idx="157">
                  <c:v>0.79730000000000001</c:v>
                </c:pt>
                <c:pt idx="158">
                  <c:v>0.80180000000000029</c:v>
                </c:pt>
                <c:pt idx="159">
                  <c:v>0.8047000000000003</c:v>
                </c:pt>
                <c:pt idx="160">
                  <c:v>0.80759999999999998</c:v>
                </c:pt>
                <c:pt idx="161">
                  <c:v>0.81070000000000031</c:v>
                </c:pt>
                <c:pt idx="162">
                  <c:v>0.81299999999999994</c:v>
                </c:pt>
                <c:pt idx="163">
                  <c:v>0.81620000000000004</c:v>
                </c:pt>
                <c:pt idx="164">
                  <c:v>0.8199000000000003</c:v>
                </c:pt>
                <c:pt idx="165">
                  <c:v>0.82099999999999995</c:v>
                </c:pt>
                <c:pt idx="166">
                  <c:v>0.82450000000000001</c:v>
                </c:pt>
                <c:pt idx="167">
                  <c:v>0.82660000000000033</c:v>
                </c:pt>
                <c:pt idx="168">
                  <c:v>0.82730000000000004</c:v>
                </c:pt>
                <c:pt idx="169">
                  <c:v>0.82800000000000029</c:v>
                </c:pt>
                <c:pt idx="170">
                  <c:v>0.82809999999999995</c:v>
                </c:pt>
                <c:pt idx="171">
                  <c:v>0.82830000000000004</c:v>
                </c:pt>
                <c:pt idx="172">
                  <c:v>0.82900000000000029</c:v>
                </c:pt>
                <c:pt idx="173">
                  <c:v>0.82880000000000031</c:v>
                </c:pt>
                <c:pt idx="174">
                  <c:v>0.83050000000000002</c:v>
                </c:pt>
                <c:pt idx="175">
                  <c:v>0.83090000000000031</c:v>
                </c:pt>
                <c:pt idx="176">
                  <c:v>0.83130000000000004</c:v>
                </c:pt>
                <c:pt idx="177">
                  <c:v>0.83140000000000003</c:v>
                </c:pt>
                <c:pt idx="178">
                  <c:v>0.82930000000000004</c:v>
                </c:pt>
                <c:pt idx="179">
                  <c:v>0.82880000000000031</c:v>
                </c:pt>
                <c:pt idx="180">
                  <c:v>0.82770000000000032</c:v>
                </c:pt>
                <c:pt idx="181">
                  <c:v>0.82570000000000032</c:v>
                </c:pt>
                <c:pt idx="182">
                  <c:v>0.82509999999999994</c:v>
                </c:pt>
                <c:pt idx="183">
                  <c:v>0.82299999999999995</c:v>
                </c:pt>
                <c:pt idx="184">
                  <c:v>0.82070000000000032</c:v>
                </c:pt>
                <c:pt idx="185">
                  <c:v>0.81910000000000005</c:v>
                </c:pt>
                <c:pt idx="186">
                  <c:v>0.81670000000000031</c:v>
                </c:pt>
                <c:pt idx="187">
                  <c:v>0.81320000000000003</c:v>
                </c:pt>
                <c:pt idx="188">
                  <c:v>0.81110000000000004</c:v>
                </c:pt>
                <c:pt idx="189">
                  <c:v>0.80770000000000031</c:v>
                </c:pt>
                <c:pt idx="190">
                  <c:v>0.80449999999999999</c:v>
                </c:pt>
                <c:pt idx="191">
                  <c:v>0.80089999999999995</c:v>
                </c:pt>
                <c:pt idx="192">
                  <c:v>0.79720000000000002</c:v>
                </c:pt>
                <c:pt idx="193">
                  <c:v>0.79430000000000001</c:v>
                </c:pt>
                <c:pt idx="194">
                  <c:v>0.7903</c:v>
                </c:pt>
                <c:pt idx="195">
                  <c:v>0.78690000000000004</c:v>
                </c:pt>
                <c:pt idx="196">
                  <c:v>0.78149999999999997</c:v>
                </c:pt>
                <c:pt idx="197">
                  <c:v>0.7775000000000003</c:v>
                </c:pt>
                <c:pt idx="198">
                  <c:v>0.77460000000000051</c:v>
                </c:pt>
                <c:pt idx="199">
                  <c:v>0.76830000000000032</c:v>
                </c:pt>
                <c:pt idx="200">
                  <c:v>0.76410000000000033</c:v>
                </c:pt>
                <c:pt idx="201">
                  <c:v>0.75820000000000032</c:v>
                </c:pt>
                <c:pt idx="202">
                  <c:v>0.75310000000000032</c:v>
                </c:pt>
                <c:pt idx="203">
                  <c:v>0.74850000000000005</c:v>
                </c:pt>
                <c:pt idx="204">
                  <c:v>0.7432000000000003</c:v>
                </c:pt>
                <c:pt idx="205">
                  <c:v>0.73780000000000034</c:v>
                </c:pt>
                <c:pt idx="206">
                  <c:v>0.73210000000000031</c:v>
                </c:pt>
                <c:pt idx="207">
                  <c:v>0.72629999999999995</c:v>
                </c:pt>
                <c:pt idx="208">
                  <c:v>0.72070000000000034</c:v>
                </c:pt>
                <c:pt idx="209">
                  <c:v>0.71460000000000035</c:v>
                </c:pt>
                <c:pt idx="210">
                  <c:v>0.70920000000000005</c:v>
                </c:pt>
                <c:pt idx="211">
                  <c:v>0.70260000000000034</c:v>
                </c:pt>
                <c:pt idx="212">
                  <c:v>0.6969000000000003</c:v>
                </c:pt>
                <c:pt idx="213">
                  <c:v>0.69030000000000002</c:v>
                </c:pt>
                <c:pt idx="214">
                  <c:v>0.68410000000000004</c:v>
                </c:pt>
                <c:pt idx="215">
                  <c:v>0.67780000000000062</c:v>
                </c:pt>
                <c:pt idx="216">
                  <c:v>0.67100000000000048</c:v>
                </c:pt>
                <c:pt idx="217">
                  <c:v>0.6649000000000006</c:v>
                </c:pt>
                <c:pt idx="218">
                  <c:v>0.65750000000000031</c:v>
                </c:pt>
                <c:pt idx="219">
                  <c:v>0.65160000000000051</c:v>
                </c:pt>
                <c:pt idx="220">
                  <c:v>0.64490000000000036</c:v>
                </c:pt>
                <c:pt idx="221">
                  <c:v>0.63810000000000033</c:v>
                </c:pt>
                <c:pt idx="222">
                  <c:v>0.63120000000000032</c:v>
                </c:pt>
                <c:pt idx="223">
                  <c:v>0.62540000000000029</c:v>
                </c:pt>
                <c:pt idx="224">
                  <c:v>0.61710000000000031</c:v>
                </c:pt>
                <c:pt idx="225">
                  <c:v>0.61100000000000032</c:v>
                </c:pt>
                <c:pt idx="226">
                  <c:v>0.60420000000000029</c:v>
                </c:pt>
                <c:pt idx="227">
                  <c:v>0.5974999999999997</c:v>
                </c:pt>
                <c:pt idx="228">
                  <c:v>0.5903999999999997</c:v>
                </c:pt>
                <c:pt idx="229">
                  <c:v>0.58329999999999971</c:v>
                </c:pt>
                <c:pt idx="230">
                  <c:v>0.57640000000000002</c:v>
                </c:pt>
                <c:pt idx="231">
                  <c:v>0.56970000000000032</c:v>
                </c:pt>
                <c:pt idx="232">
                  <c:v>0.56270000000000031</c:v>
                </c:pt>
                <c:pt idx="233">
                  <c:v>0.55580000000000029</c:v>
                </c:pt>
                <c:pt idx="234">
                  <c:v>0.54830000000000001</c:v>
                </c:pt>
                <c:pt idx="235">
                  <c:v>0.54170000000000029</c:v>
                </c:pt>
                <c:pt idx="236">
                  <c:v>0.53449999999999998</c:v>
                </c:pt>
                <c:pt idx="237">
                  <c:v>0.52690000000000003</c:v>
                </c:pt>
                <c:pt idx="238">
                  <c:v>0.52139999999999997</c:v>
                </c:pt>
                <c:pt idx="239">
                  <c:v>0.5141</c:v>
                </c:pt>
                <c:pt idx="240">
                  <c:v>0.50680000000000003</c:v>
                </c:pt>
                <c:pt idx="241">
                  <c:v>0.50019999999999998</c:v>
                </c:pt>
                <c:pt idx="242">
                  <c:v>0.49310000000000015</c:v>
                </c:pt>
                <c:pt idx="243">
                  <c:v>0.48550000000000021</c:v>
                </c:pt>
                <c:pt idx="244">
                  <c:v>0.47910000000000008</c:v>
                </c:pt>
                <c:pt idx="245">
                  <c:v>0.47250000000000014</c:v>
                </c:pt>
                <c:pt idx="246">
                  <c:v>0.46610000000000001</c:v>
                </c:pt>
                <c:pt idx="247">
                  <c:v>0.45950000000000002</c:v>
                </c:pt>
                <c:pt idx="248">
                  <c:v>0.4521</c:v>
                </c:pt>
                <c:pt idx="249">
                  <c:v>0.44640000000000002</c:v>
                </c:pt>
                <c:pt idx="250">
                  <c:v>0.43770000000000014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7-B404-411C-9115-8A1358F28BA0}"/>
            </c:ext>
          </c:extLst>
        </c:ser>
        <c:ser>
          <c:idx val="8"/>
          <c:order val="8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Sheet1!$J$6:$J$256</c:f>
              <c:numCache>
                <c:formatCode>General</c:formatCode>
                <c:ptCount val="251"/>
                <c:pt idx="0">
                  <c:v>0.81899999999999995</c:v>
                </c:pt>
                <c:pt idx="1">
                  <c:v>0.72800000000000031</c:v>
                </c:pt>
                <c:pt idx="2">
                  <c:v>0.67420000000000035</c:v>
                </c:pt>
                <c:pt idx="3">
                  <c:v>0.64400000000000035</c:v>
                </c:pt>
                <c:pt idx="4">
                  <c:v>0.62770000000000048</c:v>
                </c:pt>
                <c:pt idx="5">
                  <c:v>0.61910000000000032</c:v>
                </c:pt>
                <c:pt idx="6">
                  <c:v>0.61560000000000048</c:v>
                </c:pt>
                <c:pt idx="7">
                  <c:v>0.61460000000000048</c:v>
                </c:pt>
                <c:pt idx="8">
                  <c:v>0.61639999999999995</c:v>
                </c:pt>
                <c:pt idx="9">
                  <c:v>0.61890000000000034</c:v>
                </c:pt>
                <c:pt idx="10">
                  <c:v>0.6233000000000003</c:v>
                </c:pt>
                <c:pt idx="11">
                  <c:v>0.62780000000000036</c:v>
                </c:pt>
                <c:pt idx="12">
                  <c:v>0.63210000000000033</c:v>
                </c:pt>
                <c:pt idx="13">
                  <c:v>0.63670000000000049</c:v>
                </c:pt>
                <c:pt idx="14">
                  <c:v>0.64080000000000048</c:v>
                </c:pt>
                <c:pt idx="15">
                  <c:v>0.64459999999999995</c:v>
                </c:pt>
                <c:pt idx="16">
                  <c:v>0.64730000000000032</c:v>
                </c:pt>
                <c:pt idx="17">
                  <c:v>0.64880000000000049</c:v>
                </c:pt>
                <c:pt idx="18">
                  <c:v>0.64840000000000031</c:v>
                </c:pt>
                <c:pt idx="19">
                  <c:v>0.64640000000000031</c:v>
                </c:pt>
                <c:pt idx="20">
                  <c:v>0.64200000000000035</c:v>
                </c:pt>
                <c:pt idx="21">
                  <c:v>0.63490000000000035</c:v>
                </c:pt>
                <c:pt idx="22">
                  <c:v>0.62470000000000048</c:v>
                </c:pt>
                <c:pt idx="23">
                  <c:v>0.6122000000000003</c:v>
                </c:pt>
                <c:pt idx="24">
                  <c:v>0.59589999999999999</c:v>
                </c:pt>
                <c:pt idx="25">
                  <c:v>0.57850000000000001</c:v>
                </c:pt>
                <c:pt idx="26">
                  <c:v>0.55940000000000001</c:v>
                </c:pt>
                <c:pt idx="27">
                  <c:v>0.54010000000000002</c:v>
                </c:pt>
                <c:pt idx="28">
                  <c:v>0.52149999999999996</c:v>
                </c:pt>
                <c:pt idx="29">
                  <c:v>0.50339999999999996</c:v>
                </c:pt>
                <c:pt idx="30">
                  <c:v>0.48660000000000014</c:v>
                </c:pt>
                <c:pt idx="31">
                  <c:v>0.47170000000000001</c:v>
                </c:pt>
                <c:pt idx="32">
                  <c:v>0.45930000000000015</c:v>
                </c:pt>
                <c:pt idx="33">
                  <c:v>0.44929999999999998</c:v>
                </c:pt>
                <c:pt idx="34">
                  <c:v>0.44219999999999998</c:v>
                </c:pt>
                <c:pt idx="35">
                  <c:v>0.43830000000000024</c:v>
                </c:pt>
                <c:pt idx="36">
                  <c:v>0.43660000000000021</c:v>
                </c:pt>
                <c:pt idx="37">
                  <c:v>0.43740000000000018</c:v>
                </c:pt>
                <c:pt idx="38">
                  <c:v>0.43990000000000018</c:v>
                </c:pt>
                <c:pt idx="39">
                  <c:v>0.44369999999999998</c:v>
                </c:pt>
                <c:pt idx="40">
                  <c:v>0.44820000000000004</c:v>
                </c:pt>
                <c:pt idx="41">
                  <c:v>0.45300000000000001</c:v>
                </c:pt>
                <c:pt idx="42">
                  <c:v>0.45810000000000001</c:v>
                </c:pt>
                <c:pt idx="43">
                  <c:v>0.4622</c:v>
                </c:pt>
                <c:pt idx="44">
                  <c:v>0.46610000000000001</c:v>
                </c:pt>
                <c:pt idx="45">
                  <c:v>0.46930000000000016</c:v>
                </c:pt>
                <c:pt idx="46">
                  <c:v>0.47210000000000002</c:v>
                </c:pt>
                <c:pt idx="47">
                  <c:v>0.47330000000000017</c:v>
                </c:pt>
                <c:pt idx="48">
                  <c:v>0.47440000000000021</c:v>
                </c:pt>
                <c:pt idx="49">
                  <c:v>0.47460000000000002</c:v>
                </c:pt>
                <c:pt idx="50">
                  <c:v>0.47410000000000002</c:v>
                </c:pt>
                <c:pt idx="51">
                  <c:v>0.47280000000000016</c:v>
                </c:pt>
                <c:pt idx="52">
                  <c:v>0.47060000000000002</c:v>
                </c:pt>
                <c:pt idx="53">
                  <c:v>0.46800000000000008</c:v>
                </c:pt>
                <c:pt idx="54">
                  <c:v>0.46450000000000002</c:v>
                </c:pt>
                <c:pt idx="55">
                  <c:v>0.46050000000000002</c:v>
                </c:pt>
                <c:pt idx="56">
                  <c:v>0.45620000000000005</c:v>
                </c:pt>
                <c:pt idx="57">
                  <c:v>0.4511</c:v>
                </c:pt>
                <c:pt idx="58">
                  <c:v>0.44550000000000001</c:v>
                </c:pt>
                <c:pt idx="59">
                  <c:v>0.43970000000000015</c:v>
                </c:pt>
                <c:pt idx="60">
                  <c:v>0.43360000000000021</c:v>
                </c:pt>
                <c:pt idx="61">
                  <c:v>0.42720000000000002</c:v>
                </c:pt>
                <c:pt idx="62">
                  <c:v>0.42040000000000016</c:v>
                </c:pt>
                <c:pt idx="63">
                  <c:v>0.41350000000000015</c:v>
                </c:pt>
                <c:pt idx="64">
                  <c:v>0.40640000000000015</c:v>
                </c:pt>
                <c:pt idx="65">
                  <c:v>0.39920000000000017</c:v>
                </c:pt>
                <c:pt idx="66">
                  <c:v>0.39200000000000024</c:v>
                </c:pt>
                <c:pt idx="67">
                  <c:v>0.38480000000000025</c:v>
                </c:pt>
                <c:pt idx="68">
                  <c:v>0.37800000000000017</c:v>
                </c:pt>
                <c:pt idx="69">
                  <c:v>0.37090000000000017</c:v>
                </c:pt>
                <c:pt idx="70">
                  <c:v>0.36440000000000017</c:v>
                </c:pt>
                <c:pt idx="71">
                  <c:v>0.35780000000000017</c:v>
                </c:pt>
                <c:pt idx="72">
                  <c:v>0.35120000000000001</c:v>
                </c:pt>
                <c:pt idx="73">
                  <c:v>0.34550000000000008</c:v>
                </c:pt>
                <c:pt idx="74">
                  <c:v>0.33970000000000017</c:v>
                </c:pt>
                <c:pt idx="75">
                  <c:v>0.33480000000000032</c:v>
                </c:pt>
                <c:pt idx="76">
                  <c:v>0.32980000000000026</c:v>
                </c:pt>
                <c:pt idx="77">
                  <c:v>0.32510000000000017</c:v>
                </c:pt>
                <c:pt idx="78">
                  <c:v>0.32130000000000025</c:v>
                </c:pt>
                <c:pt idx="79">
                  <c:v>0.31790000000000024</c:v>
                </c:pt>
                <c:pt idx="80">
                  <c:v>0.31470000000000015</c:v>
                </c:pt>
                <c:pt idx="81">
                  <c:v>0.31220000000000014</c:v>
                </c:pt>
                <c:pt idx="82">
                  <c:v>0.31080000000000024</c:v>
                </c:pt>
                <c:pt idx="83">
                  <c:v>0.30770000000000008</c:v>
                </c:pt>
                <c:pt idx="84">
                  <c:v>0.30740000000000017</c:v>
                </c:pt>
                <c:pt idx="85">
                  <c:v>0.30670000000000008</c:v>
                </c:pt>
                <c:pt idx="86">
                  <c:v>0.30700000000000016</c:v>
                </c:pt>
                <c:pt idx="87">
                  <c:v>0.30720000000000008</c:v>
                </c:pt>
                <c:pt idx="88">
                  <c:v>0.30840000000000017</c:v>
                </c:pt>
                <c:pt idx="89">
                  <c:v>0.31010000000000021</c:v>
                </c:pt>
                <c:pt idx="90">
                  <c:v>0.31170000000000014</c:v>
                </c:pt>
                <c:pt idx="91">
                  <c:v>0.31410000000000021</c:v>
                </c:pt>
                <c:pt idx="92">
                  <c:v>0.31700000000000017</c:v>
                </c:pt>
                <c:pt idx="93">
                  <c:v>0.32020000000000015</c:v>
                </c:pt>
                <c:pt idx="94">
                  <c:v>0.32410000000000017</c:v>
                </c:pt>
                <c:pt idx="95">
                  <c:v>0.32860000000000017</c:v>
                </c:pt>
                <c:pt idx="96">
                  <c:v>0.33300000000000024</c:v>
                </c:pt>
                <c:pt idx="97">
                  <c:v>0.33850000000000025</c:v>
                </c:pt>
                <c:pt idx="98">
                  <c:v>0.34310000000000002</c:v>
                </c:pt>
                <c:pt idx="99">
                  <c:v>0.34940000000000021</c:v>
                </c:pt>
                <c:pt idx="100">
                  <c:v>0.35520000000000002</c:v>
                </c:pt>
                <c:pt idx="101">
                  <c:v>0.36180000000000018</c:v>
                </c:pt>
                <c:pt idx="102">
                  <c:v>0.36860000000000015</c:v>
                </c:pt>
                <c:pt idx="103">
                  <c:v>0.37590000000000018</c:v>
                </c:pt>
                <c:pt idx="104">
                  <c:v>0.38290000000000024</c:v>
                </c:pt>
                <c:pt idx="105">
                  <c:v>0.39040000000000025</c:v>
                </c:pt>
                <c:pt idx="106">
                  <c:v>0.39860000000000018</c:v>
                </c:pt>
                <c:pt idx="107">
                  <c:v>0.40620000000000001</c:v>
                </c:pt>
                <c:pt idx="108">
                  <c:v>0.41430000000000017</c:v>
                </c:pt>
                <c:pt idx="109">
                  <c:v>0.42230000000000018</c:v>
                </c:pt>
                <c:pt idx="110">
                  <c:v>0.43110000000000015</c:v>
                </c:pt>
                <c:pt idx="111">
                  <c:v>0.43920000000000015</c:v>
                </c:pt>
                <c:pt idx="112">
                  <c:v>0.44820000000000004</c:v>
                </c:pt>
                <c:pt idx="113">
                  <c:v>0.4577</c:v>
                </c:pt>
                <c:pt idx="114">
                  <c:v>0.46610000000000001</c:v>
                </c:pt>
                <c:pt idx="115">
                  <c:v>0.47560000000000002</c:v>
                </c:pt>
                <c:pt idx="116">
                  <c:v>0.48500000000000021</c:v>
                </c:pt>
                <c:pt idx="117">
                  <c:v>0.49430000000000024</c:v>
                </c:pt>
                <c:pt idx="118">
                  <c:v>0.50329999999999997</c:v>
                </c:pt>
                <c:pt idx="119">
                  <c:v>0.51290000000000002</c:v>
                </c:pt>
                <c:pt idx="120">
                  <c:v>0.52280000000000004</c:v>
                </c:pt>
                <c:pt idx="121">
                  <c:v>0.53420000000000001</c:v>
                </c:pt>
                <c:pt idx="122">
                  <c:v>0.54430000000000001</c:v>
                </c:pt>
                <c:pt idx="123">
                  <c:v>0.55449999999999999</c:v>
                </c:pt>
                <c:pt idx="124">
                  <c:v>0.5625</c:v>
                </c:pt>
                <c:pt idx="125">
                  <c:v>0.57020000000000004</c:v>
                </c:pt>
                <c:pt idx="126">
                  <c:v>0.57950000000000002</c:v>
                </c:pt>
                <c:pt idx="127">
                  <c:v>0.58799999999999997</c:v>
                </c:pt>
                <c:pt idx="128">
                  <c:v>0.5974999999999997</c:v>
                </c:pt>
                <c:pt idx="129">
                  <c:v>0.60540000000000005</c:v>
                </c:pt>
                <c:pt idx="130">
                  <c:v>0.61539999999999995</c:v>
                </c:pt>
                <c:pt idx="131">
                  <c:v>0.62200000000000033</c:v>
                </c:pt>
                <c:pt idx="132">
                  <c:v>0.63300000000000034</c:v>
                </c:pt>
                <c:pt idx="133">
                  <c:v>0.64120000000000033</c:v>
                </c:pt>
                <c:pt idx="134">
                  <c:v>0.64900000000000035</c:v>
                </c:pt>
                <c:pt idx="135">
                  <c:v>0.65850000000000031</c:v>
                </c:pt>
                <c:pt idx="136">
                  <c:v>0.66730000000000034</c:v>
                </c:pt>
                <c:pt idx="137">
                  <c:v>0.67470000000000063</c:v>
                </c:pt>
                <c:pt idx="138">
                  <c:v>0.68210000000000004</c:v>
                </c:pt>
                <c:pt idx="139">
                  <c:v>0.69020000000000004</c:v>
                </c:pt>
                <c:pt idx="140">
                  <c:v>0.69810000000000005</c:v>
                </c:pt>
                <c:pt idx="141">
                  <c:v>0.70530000000000004</c:v>
                </c:pt>
                <c:pt idx="142">
                  <c:v>0.71210000000000029</c:v>
                </c:pt>
                <c:pt idx="143">
                  <c:v>0.71930000000000005</c:v>
                </c:pt>
                <c:pt idx="144">
                  <c:v>0.72620000000000029</c:v>
                </c:pt>
                <c:pt idx="145">
                  <c:v>0.73240000000000005</c:v>
                </c:pt>
                <c:pt idx="146">
                  <c:v>0.73880000000000035</c:v>
                </c:pt>
                <c:pt idx="147">
                  <c:v>0.74480000000000035</c:v>
                </c:pt>
                <c:pt idx="148">
                  <c:v>0.7506000000000006</c:v>
                </c:pt>
                <c:pt idx="149">
                  <c:v>0.75649999999999995</c:v>
                </c:pt>
                <c:pt idx="150">
                  <c:v>0.76130000000000031</c:v>
                </c:pt>
                <c:pt idx="151">
                  <c:v>0.7677000000000006</c:v>
                </c:pt>
                <c:pt idx="152">
                  <c:v>0.77170000000000061</c:v>
                </c:pt>
                <c:pt idx="153">
                  <c:v>0.77720000000000034</c:v>
                </c:pt>
                <c:pt idx="154">
                  <c:v>0.78180000000000005</c:v>
                </c:pt>
                <c:pt idx="155">
                  <c:v>0.78510000000000002</c:v>
                </c:pt>
                <c:pt idx="156">
                  <c:v>0.7883</c:v>
                </c:pt>
                <c:pt idx="157">
                  <c:v>0.79270000000000029</c:v>
                </c:pt>
                <c:pt idx="158">
                  <c:v>0.79690000000000005</c:v>
                </c:pt>
                <c:pt idx="159">
                  <c:v>0.8004</c:v>
                </c:pt>
                <c:pt idx="160">
                  <c:v>0.80330000000000001</c:v>
                </c:pt>
                <c:pt idx="161">
                  <c:v>0.80600000000000005</c:v>
                </c:pt>
                <c:pt idx="162">
                  <c:v>0.80910000000000004</c:v>
                </c:pt>
                <c:pt idx="163">
                  <c:v>0.81130000000000002</c:v>
                </c:pt>
                <c:pt idx="164">
                  <c:v>0.81570000000000031</c:v>
                </c:pt>
                <c:pt idx="165">
                  <c:v>0.81710000000000005</c:v>
                </c:pt>
                <c:pt idx="166">
                  <c:v>0.81980000000000031</c:v>
                </c:pt>
                <c:pt idx="167">
                  <c:v>0.82150000000000001</c:v>
                </c:pt>
                <c:pt idx="168">
                  <c:v>0.82250000000000001</c:v>
                </c:pt>
                <c:pt idx="169">
                  <c:v>0.82299999999999995</c:v>
                </c:pt>
                <c:pt idx="170">
                  <c:v>0.82320000000000004</c:v>
                </c:pt>
                <c:pt idx="171">
                  <c:v>0.82350000000000001</c:v>
                </c:pt>
                <c:pt idx="172">
                  <c:v>0.82580000000000031</c:v>
                </c:pt>
                <c:pt idx="173">
                  <c:v>0.82350000000000001</c:v>
                </c:pt>
                <c:pt idx="174">
                  <c:v>0.82670000000000032</c:v>
                </c:pt>
                <c:pt idx="175">
                  <c:v>0.82560000000000033</c:v>
                </c:pt>
                <c:pt idx="176">
                  <c:v>0.82630000000000003</c:v>
                </c:pt>
                <c:pt idx="177">
                  <c:v>0.82450000000000001</c:v>
                </c:pt>
                <c:pt idx="178">
                  <c:v>0.82540000000000002</c:v>
                </c:pt>
                <c:pt idx="179">
                  <c:v>0.8249000000000003</c:v>
                </c:pt>
                <c:pt idx="180">
                  <c:v>0.82250000000000001</c:v>
                </c:pt>
                <c:pt idx="181">
                  <c:v>0.82080000000000031</c:v>
                </c:pt>
                <c:pt idx="182">
                  <c:v>0.82060000000000033</c:v>
                </c:pt>
                <c:pt idx="183">
                  <c:v>0.81810000000000005</c:v>
                </c:pt>
                <c:pt idx="184">
                  <c:v>0.81540000000000001</c:v>
                </c:pt>
                <c:pt idx="185">
                  <c:v>0.81470000000000031</c:v>
                </c:pt>
                <c:pt idx="186">
                  <c:v>0.81200000000000039</c:v>
                </c:pt>
                <c:pt idx="187">
                  <c:v>0.80900000000000005</c:v>
                </c:pt>
                <c:pt idx="188">
                  <c:v>0.80700000000000005</c:v>
                </c:pt>
                <c:pt idx="189">
                  <c:v>0.80359999999999998</c:v>
                </c:pt>
                <c:pt idx="190">
                  <c:v>0.79949999999999999</c:v>
                </c:pt>
                <c:pt idx="191">
                  <c:v>0.79649999999999999</c:v>
                </c:pt>
                <c:pt idx="192">
                  <c:v>0.79290000000000005</c:v>
                </c:pt>
                <c:pt idx="193">
                  <c:v>0.79010000000000002</c:v>
                </c:pt>
                <c:pt idx="194">
                  <c:v>0.78600000000000003</c:v>
                </c:pt>
                <c:pt idx="195">
                  <c:v>0.78190000000000004</c:v>
                </c:pt>
                <c:pt idx="196">
                  <c:v>0.7768000000000006</c:v>
                </c:pt>
                <c:pt idx="197">
                  <c:v>0.77359999999999995</c:v>
                </c:pt>
                <c:pt idx="198">
                  <c:v>0.77010000000000034</c:v>
                </c:pt>
                <c:pt idx="199">
                  <c:v>0.7634000000000003</c:v>
                </c:pt>
                <c:pt idx="200">
                  <c:v>0.75990000000000035</c:v>
                </c:pt>
                <c:pt idx="201">
                  <c:v>0.75370000000000048</c:v>
                </c:pt>
                <c:pt idx="202">
                  <c:v>0.74880000000000035</c:v>
                </c:pt>
                <c:pt idx="203">
                  <c:v>0.74439999999999995</c:v>
                </c:pt>
                <c:pt idx="204">
                  <c:v>0.73950000000000005</c:v>
                </c:pt>
                <c:pt idx="205">
                  <c:v>0.73380000000000034</c:v>
                </c:pt>
                <c:pt idx="206">
                  <c:v>0.72840000000000005</c:v>
                </c:pt>
                <c:pt idx="207">
                  <c:v>0.72260000000000035</c:v>
                </c:pt>
                <c:pt idx="208">
                  <c:v>0.71650000000000003</c:v>
                </c:pt>
                <c:pt idx="209">
                  <c:v>0.71050000000000002</c:v>
                </c:pt>
                <c:pt idx="210">
                  <c:v>0.70520000000000005</c:v>
                </c:pt>
                <c:pt idx="211">
                  <c:v>0.69850000000000001</c:v>
                </c:pt>
                <c:pt idx="212">
                  <c:v>0.6928000000000003</c:v>
                </c:pt>
                <c:pt idx="213">
                  <c:v>0.68659999999999999</c:v>
                </c:pt>
                <c:pt idx="214">
                  <c:v>0.68059999999999998</c:v>
                </c:pt>
                <c:pt idx="215">
                  <c:v>0.67420000000000035</c:v>
                </c:pt>
                <c:pt idx="216">
                  <c:v>0.66740000000000033</c:v>
                </c:pt>
                <c:pt idx="217">
                  <c:v>0.66120000000000034</c:v>
                </c:pt>
                <c:pt idx="218">
                  <c:v>0.6537000000000005</c:v>
                </c:pt>
                <c:pt idx="219">
                  <c:v>0.64780000000000049</c:v>
                </c:pt>
                <c:pt idx="220">
                  <c:v>0.64130000000000031</c:v>
                </c:pt>
                <c:pt idx="221">
                  <c:v>0.6344000000000003</c:v>
                </c:pt>
                <c:pt idx="222">
                  <c:v>0.62790000000000035</c:v>
                </c:pt>
                <c:pt idx="223">
                  <c:v>0.6223000000000003</c:v>
                </c:pt>
                <c:pt idx="224">
                  <c:v>0.61370000000000036</c:v>
                </c:pt>
                <c:pt idx="225">
                  <c:v>0.60770000000000035</c:v>
                </c:pt>
                <c:pt idx="226">
                  <c:v>0.60080000000000033</c:v>
                </c:pt>
                <c:pt idx="227">
                  <c:v>0.59399999999999997</c:v>
                </c:pt>
                <c:pt idx="228">
                  <c:v>0.5867</c:v>
                </c:pt>
                <c:pt idx="229">
                  <c:v>0.57980000000000032</c:v>
                </c:pt>
                <c:pt idx="230">
                  <c:v>0.57320000000000004</c:v>
                </c:pt>
                <c:pt idx="231">
                  <c:v>0.56659999999999999</c:v>
                </c:pt>
                <c:pt idx="232">
                  <c:v>0.55959999999999999</c:v>
                </c:pt>
                <c:pt idx="233">
                  <c:v>0.55300000000000005</c:v>
                </c:pt>
                <c:pt idx="234">
                  <c:v>0.54530000000000001</c:v>
                </c:pt>
                <c:pt idx="235">
                  <c:v>0.53859999999999997</c:v>
                </c:pt>
                <c:pt idx="236">
                  <c:v>0.53149999999999997</c:v>
                </c:pt>
                <c:pt idx="237">
                  <c:v>0.52380000000000004</c:v>
                </c:pt>
                <c:pt idx="238">
                  <c:v>0.51859999999999962</c:v>
                </c:pt>
                <c:pt idx="239">
                  <c:v>0.51119999999999999</c:v>
                </c:pt>
                <c:pt idx="240">
                  <c:v>0.50380000000000003</c:v>
                </c:pt>
                <c:pt idx="241">
                  <c:v>0.49750000000000016</c:v>
                </c:pt>
                <c:pt idx="242">
                  <c:v>0.49050000000000021</c:v>
                </c:pt>
                <c:pt idx="243">
                  <c:v>0.48270000000000002</c:v>
                </c:pt>
                <c:pt idx="244">
                  <c:v>0.47680000000000017</c:v>
                </c:pt>
                <c:pt idx="245">
                  <c:v>0.46950000000000008</c:v>
                </c:pt>
                <c:pt idx="246">
                  <c:v>0.46330000000000016</c:v>
                </c:pt>
                <c:pt idx="247">
                  <c:v>0.45679999999999998</c:v>
                </c:pt>
                <c:pt idx="248">
                  <c:v>0.44900000000000001</c:v>
                </c:pt>
                <c:pt idx="249">
                  <c:v>0.44379999999999997</c:v>
                </c:pt>
                <c:pt idx="250">
                  <c:v>0.43530000000000024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8-B404-411C-9115-8A1358F28BA0}"/>
            </c:ext>
          </c:extLst>
        </c:ser>
        <c:ser>
          <c:idx val="9"/>
          <c:order val="9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Sheet1!$K$6:$K$256</c:f>
              <c:numCache>
                <c:formatCode>General</c:formatCode>
                <c:ptCount val="251"/>
                <c:pt idx="0">
                  <c:v>0.81430000000000002</c:v>
                </c:pt>
                <c:pt idx="1">
                  <c:v>0.72360000000000035</c:v>
                </c:pt>
                <c:pt idx="2">
                  <c:v>0.67030000000000034</c:v>
                </c:pt>
                <c:pt idx="3">
                  <c:v>0.6404000000000003</c:v>
                </c:pt>
                <c:pt idx="4">
                  <c:v>0.62390000000000034</c:v>
                </c:pt>
                <c:pt idx="5">
                  <c:v>0.61550000000000005</c:v>
                </c:pt>
                <c:pt idx="6">
                  <c:v>0.61240000000000039</c:v>
                </c:pt>
                <c:pt idx="7">
                  <c:v>0.6112000000000003</c:v>
                </c:pt>
                <c:pt idx="8">
                  <c:v>0.61300000000000032</c:v>
                </c:pt>
                <c:pt idx="9">
                  <c:v>0.61570000000000036</c:v>
                </c:pt>
                <c:pt idx="10">
                  <c:v>0.61980000000000035</c:v>
                </c:pt>
                <c:pt idx="11">
                  <c:v>0.62410000000000032</c:v>
                </c:pt>
                <c:pt idx="12">
                  <c:v>0.6286000000000006</c:v>
                </c:pt>
                <c:pt idx="13">
                  <c:v>0.63310000000000033</c:v>
                </c:pt>
                <c:pt idx="14">
                  <c:v>0.63700000000000034</c:v>
                </c:pt>
                <c:pt idx="15">
                  <c:v>0.64080000000000048</c:v>
                </c:pt>
                <c:pt idx="16">
                  <c:v>0.64359999999999995</c:v>
                </c:pt>
                <c:pt idx="17">
                  <c:v>0.64490000000000036</c:v>
                </c:pt>
                <c:pt idx="18">
                  <c:v>0.64470000000000061</c:v>
                </c:pt>
                <c:pt idx="19">
                  <c:v>0.64259999999999995</c:v>
                </c:pt>
                <c:pt idx="20">
                  <c:v>0.63810000000000033</c:v>
                </c:pt>
                <c:pt idx="21">
                  <c:v>0.63080000000000036</c:v>
                </c:pt>
                <c:pt idx="22">
                  <c:v>0.62060000000000048</c:v>
                </c:pt>
                <c:pt idx="23">
                  <c:v>0.60829999999999995</c:v>
                </c:pt>
                <c:pt idx="24">
                  <c:v>0.59199999999999997</c:v>
                </c:pt>
                <c:pt idx="25">
                  <c:v>0.57500000000000029</c:v>
                </c:pt>
                <c:pt idx="26">
                  <c:v>0.55620000000000003</c:v>
                </c:pt>
                <c:pt idx="27">
                  <c:v>0.53720000000000001</c:v>
                </c:pt>
                <c:pt idx="28">
                  <c:v>0.51819999999999999</c:v>
                </c:pt>
                <c:pt idx="29">
                  <c:v>0.50039999999999996</c:v>
                </c:pt>
                <c:pt idx="30">
                  <c:v>0.48380000000000017</c:v>
                </c:pt>
                <c:pt idx="31">
                  <c:v>0.46900000000000008</c:v>
                </c:pt>
                <c:pt idx="32">
                  <c:v>0.45640000000000008</c:v>
                </c:pt>
                <c:pt idx="33">
                  <c:v>0.4466</c:v>
                </c:pt>
                <c:pt idx="34">
                  <c:v>0.43960000000000021</c:v>
                </c:pt>
                <c:pt idx="35">
                  <c:v>0.43570000000000014</c:v>
                </c:pt>
                <c:pt idx="36">
                  <c:v>0.43400000000000016</c:v>
                </c:pt>
                <c:pt idx="37">
                  <c:v>0.43480000000000024</c:v>
                </c:pt>
                <c:pt idx="38">
                  <c:v>0.43720000000000014</c:v>
                </c:pt>
                <c:pt idx="39">
                  <c:v>0.441</c:v>
                </c:pt>
                <c:pt idx="40">
                  <c:v>0.44540000000000002</c:v>
                </c:pt>
                <c:pt idx="41">
                  <c:v>0.45050000000000001</c:v>
                </c:pt>
                <c:pt idx="42">
                  <c:v>0.45540000000000008</c:v>
                </c:pt>
                <c:pt idx="43">
                  <c:v>0.45950000000000002</c:v>
                </c:pt>
                <c:pt idx="44">
                  <c:v>0.46340000000000015</c:v>
                </c:pt>
                <c:pt idx="45">
                  <c:v>0.46650000000000008</c:v>
                </c:pt>
                <c:pt idx="46">
                  <c:v>0.46950000000000008</c:v>
                </c:pt>
                <c:pt idx="47">
                  <c:v>0.47070000000000001</c:v>
                </c:pt>
                <c:pt idx="48">
                  <c:v>0.47170000000000001</c:v>
                </c:pt>
                <c:pt idx="49">
                  <c:v>0.47190000000000021</c:v>
                </c:pt>
                <c:pt idx="50">
                  <c:v>0.47140000000000021</c:v>
                </c:pt>
                <c:pt idx="51">
                  <c:v>0.47020000000000001</c:v>
                </c:pt>
                <c:pt idx="52">
                  <c:v>0.46800000000000008</c:v>
                </c:pt>
                <c:pt idx="53">
                  <c:v>0.46530000000000016</c:v>
                </c:pt>
                <c:pt idx="54">
                  <c:v>0.46190000000000014</c:v>
                </c:pt>
                <c:pt idx="55">
                  <c:v>0.45800000000000002</c:v>
                </c:pt>
                <c:pt idx="56">
                  <c:v>0.45379999999999998</c:v>
                </c:pt>
                <c:pt idx="57">
                  <c:v>0.44870000000000004</c:v>
                </c:pt>
                <c:pt idx="58">
                  <c:v>0.44310000000000005</c:v>
                </c:pt>
                <c:pt idx="59">
                  <c:v>0.43740000000000018</c:v>
                </c:pt>
                <c:pt idx="60">
                  <c:v>0.43130000000000024</c:v>
                </c:pt>
                <c:pt idx="61">
                  <c:v>0.42500000000000021</c:v>
                </c:pt>
                <c:pt idx="62">
                  <c:v>0.41800000000000015</c:v>
                </c:pt>
                <c:pt idx="63">
                  <c:v>0.41130000000000017</c:v>
                </c:pt>
                <c:pt idx="64">
                  <c:v>0.4042</c:v>
                </c:pt>
                <c:pt idx="65">
                  <c:v>0.39710000000000018</c:v>
                </c:pt>
                <c:pt idx="66">
                  <c:v>0.39000000000000018</c:v>
                </c:pt>
                <c:pt idx="67">
                  <c:v>0.38280000000000025</c:v>
                </c:pt>
                <c:pt idx="68">
                  <c:v>0.37590000000000018</c:v>
                </c:pt>
                <c:pt idx="69">
                  <c:v>0.36890000000000017</c:v>
                </c:pt>
                <c:pt idx="70">
                  <c:v>0.36230000000000018</c:v>
                </c:pt>
                <c:pt idx="71">
                  <c:v>0.35560000000000008</c:v>
                </c:pt>
                <c:pt idx="72">
                  <c:v>0.34930000000000017</c:v>
                </c:pt>
                <c:pt idx="73">
                  <c:v>0.34360000000000002</c:v>
                </c:pt>
                <c:pt idx="74">
                  <c:v>0.33790000000000031</c:v>
                </c:pt>
                <c:pt idx="75">
                  <c:v>0.33290000000000025</c:v>
                </c:pt>
                <c:pt idx="76">
                  <c:v>0.32780000000000026</c:v>
                </c:pt>
                <c:pt idx="77">
                  <c:v>0.32330000000000025</c:v>
                </c:pt>
                <c:pt idx="78">
                  <c:v>0.31930000000000025</c:v>
                </c:pt>
                <c:pt idx="79">
                  <c:v>0.31590000000000024</c:v>
                </c:pt>
                <c:pt idx="80">
                  <c:v>0.31270000000000014</c:v>
                </c:pt>
                <c:pt idx="81">
                  <c:v>0.31030000000000024</c:v>
                </c:pt>
                <c:pt idx="82">
                  <c:v>0.30900000000000016</c:v>
                </c:pt>
                <c:pt idx="83">
                  <c:v>0.30580000000000024</c:v>
                </c:pt>
                <c:pt idx="84">
                  <c:v>0.30560000000000015</c:v>
                </c:pt>
                <c:pt idx="85">
                  <c:v>0.30480000000000024</c:v>
                </c:pt>
                <c:pt idx="86">
                  <c:v>0.30520000000000008</c:v>
                </c:pt>
                <c:pt idx="87">
                  <c:v>0.30520000000000008</c:v>
                </c:pt>
                <c:pt idx="88">
                  <c:v>0.30640000000000017</c:v>
                </c:pt>
                <c:pt idx="89">
                  <c:v>0.30810000000000015</c:v>
                </c:pt>
                <c:pt idx="90">
                  <c:v>0.30960000000000021</c:v>
                </c:pt>
                <c:pt idx="91">
                  <c:v>0.31220000000000014</c:v>
                </c:pt>
                <c:pt idx="92">
                  <c:v>0.31490000000000018</c:v>
                </c:pt>
                <c:pt idx="93">
                  <c:v>0.31830000000000036</c:v>
                </c:pt>
                <c:pt idx="94">
                  <c:v>0.32200000000000017</c:v>
                </c:pt>
                <c:pt idx="95">
                  <c:v>0.32650000000000018</c:v>
                </c:pt>
                <c:pt idx="96">
                  <c:v>0.33090000000000036</c:v>
                </c:pt>
                <c:pt idx="97">
                  <c:v>0.33610000000000018</c:v>
                </c:pt>
                <c:pt idx="98">
                  <c:v>0.34090000000000015</c:v>
                </c:pt>
                <c:pt idx="99">
                  <c:v>0.34710000000000002</c:v>
                </c:pt>
                <c:pt idx="100">
                  <c:v>0.35320000000000001</c:v>
                </c:pt>
                <c:pt idx="101">
                  <c:v>0.35950000000000021</c:v>
                </c:pt>
                <c:pt idx="102">
                  <c:v>0.36620000000000008</c:v>
                </c:pt>
                <c:pt idx="103">
                  <c:v>0.37350000000000017</c:v>
                </c:pt>
                <c:pt idx="104">
                  <c:v>0.38020000000000015</c:v>
                </c:pt>
                <c:pt idx="105">
                  <c:v>0.38790000000000024</c:v>
                </c:pt>
                <c:pt idx="106">
                  <c:v>0.39580000000000032</c:v>
                </c:pt>
                <c:pt idx="107">
                  <c:v>0.40340000000000015</c:v>
                </c:pt>
                <c:pt idx="108">
                  <c:v>0.41130000000000017</c:v>
                </c:pt>
                <c:pt idx="109">
                  <c:v>0.41960000000000008</c:v>
                </c:pt>
                <c:pt idx="110">
                  <c:v>0.42800000000000021</c:v>
                </c:pt>
                <c:pt idx="111">
                  <c:v>0.43650000000000017</c:v>
                </c:pt>
                <c:pt idx="112">
                  <c:v>0.44519999999999998</c:v>
                </c:pt>
                <c:pt idx="113">
                  <c:v>0.4546</c:v>
                </c:pt>
                <c:pt idx="114">
                  <c:v>0.4627</c:v>
                </c:pt>
                <c:pt idx="115">
                  <c:v>0.47230000000000016</c:v>
                </c:pt>
                <c:pt idx="116">
                  <c:v>0.48150000000000015</c:v>
                </c:pt>
                <c:pt idx="117">
                  <c:v>0.49120000000000008</c:v>
                </c:pt>
                <c:pt idx="118">
                  <c:v>0.49980000000000024</c:v>
                </c:pt>
                <c:pt idx="119">
                  <c:v>0.50949999999999962</c:v>
                </c:pt>
                <c:pt idx="120">
                  <c:v>0.51929999999999998</c:v>
                </c:pt>
                <c:pt idx="121">
                  <c:v>0.53049999999999997</c:v>
                </c:pt>
                <c:pt idx="122">
                  <c:v>0.54059999999999997</c:v>
                </c:pt>
                <c:pt idx="123">
                  <c:v>0.55049999999999999</c:v>
                </c:pt>
                <c:pt idx="124">
                  <c:v>0.5585</c:v>
                </c:pt>
                <c:pt idx="125">
                  <c:v>0.56640000000000001</c:v>
                </c:pt>
                <c:pt idx="126">
                  <c:v>0.57530000000000003</c:v>
                </c:pt>
                <c:pt idx="127">
                  <c:v>0.5837</c:v>
                </c:pt>
                <c:pt idx="128">
                  <c:v>0.59309999999999996</c:v>
                </c:pt>
                <c:pt idx="129">
                  <c:v>0.6011000000000003</c:v>
                </c:pt>
                <c:pt idx="130">
                  <c:v>0.61100000000000032</c:v>
                </c:pt>
                <c:pt idx="131">
                  <c:v>0.61760000000000048</c:v>
                </c:pt>
                <c:pt idx="132">
                  <c:v>0.62840000000000029</c:v>
                </c:pt>
                <c:pt idx="133">
                  <c:v>0.63649999999999995</c:v>
                </c:pt>
                <c:pt idx="134">
                  <c:v>0.64430000000000032</c:v>
                </c:pt>
                <c:pt idx="135">
                  <c:v>0.6537000000000005</c:v>
                </c:pt>
                <c:pt idx="136">
                  <c:v>0.66240000000000032</c:v>
                </c:pt>
                <c:pt idx="137">
                  <c:v>0.66980000000000051</c:v>
                </c:pt>
                <c:pt idx="138">
                  <c:v>0.67730000000000035</c:v>
                </c:pt>
                <c:pt idx="139">
                  <c:v>0.68520000000000003</c:v>
                </c:pt>
                <c:pt idx="140">
                  <c:v>0.69310000000000005</c:v>
                </c:pt>
                <c:pt idx="141">
                  <c:v>0.70020000000000004</c:v>
                </c:pt>
                <c:pt idx="142">
                  <c:v>0.70680000000000032</c:v>
                </c:pt>
                <c:pt idx="143">
                  <c:v>0.71390000000000031</c:v>
                </c:pt>
                <c:pt idx="144">
                  <c:v>0.7211000000000003</c:v>
                </c:pt>
                <c:pt idx="145">
                  <c:v>0.7271000000000003</c:v>
                </c:pt>
                <c:pt idx="146">
                  <c:v>0.73360000000000036</c:v>
                </c:pt>
                <c:pt idx="147">
                  <c:v>0.7392000000000003</c:v>
                </c:pt>
                <c:pt idx="148">
                  <c:v>0.74520000000000031</c:v>
                </c:pt>
                <c:pt idx="149">
                  <c:v>0.75100000000000033</c:v>
                </c:pt>
                <c:pt idx="150">
                  <c:v>0.75580000000000036</c:v>
                </c:pt>
                <c:pt idx="151">
                  <c:v>0.76180000000000037</c:v>
                </c:pt>
                <c:pt idx="152">
                  <c:v>0.76600000000000035</c:v>
                </c:pt>
                <c:pt idx="153">
                  <c:v>0.77140000000000031</c:v>
                </c:pt>
                <c:pt idx="154">
                  <c:v>0.77630000000000032</c:v>
                </c:pt>
                <c:pt idx="155">
                  <c:v>0.77990000000000048</c:v>
                </c:pt>
                <c:pt idx="156">
                  <c:v>0.78410000000000002</c:v>
                </c:pt>
                <c:pt idx="157">
                  <c:v>0.78590000000000004</c:v>
                </c:pt>
                <c:pt idx="158">
                  <c:v>0.79170000000000029</c:v>
                </c:pt>
                <c:pt idx="159">
                  <c:v>0.79430000000000001</c:v>
                </c:pt>
                <c:pt idx="160">
                  <c:v>0.79749999999999999</c:v>
                </c:pt>
                <c:pt idx="161">
                  <c:v>0.80100000000000005</c:v>
                </c:pt>
                <c:pt idx="162">
                  <c:v>0.80330000000000001</c:v>
                </c:pt>
                <c:pt idx="163">
                  <c:v>0.80630000000000002</c:v>
                </c:pt>
                <c:pt idx="164">
                  <c:v>0.80970000000000031</c:v>
                </c:pt>
                <c:pt idx="165">
                  <c:v>0.81100000000000005</c:v>
                </c:pt>
                <c:pt idx="166">
                  <c:v>0.81399999999999995</c:v>
                </c:pt>
                <c:pt idx="167">
                  <c:v>0.8155</c:v>
                </c:pt>
                <c:pt idx="168">
                  <c:v>0.81670000000000031</c:v>
                </c:pt>
                <c:pt idx="169">
                  <c:v>0.81720000000000004</c:v>
                </c:pt>
                <c:pt idx="170">
                  <c:v>0.81720000000000004</c:v>
                </c:pt>
                <c:pt idx="171">
                  <c:v>0.81880000000000031</c:v>
                </c:pt>
                <c:pt idx="172">
                  <c:v>0.81890000000000029</c:v>
                </c:pt>
                <c:pt idx="173">
                  <c:v>0.8199000000000003</c:v>
                </c:pt>
                <c:pt idx="174">
                  <c:v>0.82170000000000032</c:v>
                </c:pt>
                <c:pt idx="175">
                  <c:v>0.82020000000000004</c:v>
                </c:pt>
                <c:pt idx="176">
                  <c:v>0.82040000000000002</c:v>
                </c:pt>
                <c:pt idx="177">
                  <c:v>0.81950000000000001</c:v>
                </c:pt>
                <c:pt idx="178">
                  <c:v>0.81859999999999999</c:v>
                </c:pt>
                <c:pt idx="179">
                  <c:v>0.81759999999999999</c:v>
                </c:pt>
                <c:pt idx="180">
                  <c:v>0.81740000000000002</c:v>
                </c:pt>
                <c:pt idx="181">
                  <c:v>0.81520000000000004</c:v>
                </c:pt>
                <c:pt idx="182">
                  <c:v>0.8148000000000003</c:v>
                </c:pt>
                <c:pt idx="183">
                  <c:v>0.81270000000000031</c:v>
                </c:pt>
                <c:pt idx="184">
                  <c:v>0.81100000000000005</c:v>
                </c:pt>
                <c:pt idx="185">
                  <c:v>0.80830000000000002</c:v>
                </c:pt>
                <c:pt idx="186">
                  <c:v>0.80580000000000029</c:v>
                </c:pt>
                <c:pt idx="187">
                  <c:v>0.8027000000000003</c:v>
                </c:pt>
                <c:pt idx="188">
                  <c:v>0.80049999999999999</c:v>
                </c:pt>
                <c:pt idx="189">
                  <c:v>0.79800000000000004</c:v>
                </c:pt>
                <c:pt idx="190">
                  <c:v>0.79430000000000001</c:v>
                </c:pt>
                <c:pt idx="191">
                  <c:v>0.79120000000000001</c:v>
                </c:pt>
                <c:pt idx="192">
                  <c:v>0.78779999999999994</c:v>
                </c:pt>
                <c:pt idx="193">
                  <c:v>0.78380000000000005</c:v>
                </c:pt>
                <c:pt idx="194">
                  <c:v>0.78120000000000001</c:v>
                </c:pt>
                <c:pt idx="195">
                  <c:v>0.77540000000000031</c:v>
                </c:pt>
                <c:pt idx="196">
                  <c:v>0.77100000000000035</c:v>
                </c:pt>
                <c:pt idx="197">
                  <c:v>0.7674000000000003</c:v>
                </c:pt>
                <c:pt idx="198">
                  <c:v>0.7644000000000003</c:v>
                </c:pt>
                <c:pt idx="199">
                  <c:v>0.75830000000000031</c:v>
                </c:pt>
                <c:pt idx="200">
                  <c:v>0.75490000000000035</c:v>
                </c:pt>
                <c:pt idx="201">
                  <c:v>0.7483000000000003</c:v>
                </c:pt>
                <c:pt idx="202">
                  <c:v>0.74380000000000035</c:v>
                </c:pt>
                <c:pt idx="203">
                  <c:v>0.73870000000000036</c:v>
                </c:pt>
                <c:pt idx="204">
                  <c:v>0.73410000000000031</c:v>
                </c:pt>
                <c:pt idx="205">
                  <c:v>0.72840000000000005</c:v>
                </c:pt>
                <c:pt idx="206">
                  <c:v>0.72300000000000031</c:v>
                </c:pt>
                <c:pt idx="207">
                  <c:v>0.71730000000000005</c:v>
                </c:pt>
                <c:pt idx="208">
                  <c:v>0.71140000000000003</c:v>
                </c:pt>
                <c:pt idx="209">
                  <c:v>0.70520000000000005</c:v>
                </c:pt>
                <c:pt idx="210">
                  <c:v>0.70020000000000004</c:v>
                </c:pt>
                <c:pt idx="211">
                  <c:v>0.69370000000000032</c:v>
                </c:pt>
                <c:pt idx="212">
                  <c:v>0.68770000000000031</c:v>
                </c:pt>
                <c:pt idx="213">
                  <c:v>0.68170000000000031</c:v>
                </c:pt>
                <c:pt idx="214">
                  <c:v>0.67530000000000034</c:v>
                </c:pt>
                <c:pt idx="215">
                  <c:v>0.66890000000000061</c:v>
                </c:pt>
                <c:pt idx="216">
                  <c:v>0.66220000000000034</c:v>
                </c:pt>
                <c:pt idx="217">
                  <c:v>0.65610000000000035</c:v>
                </c:pt>
                <c:pt idx="218">
                  <c:v>0.64920000000000033</c:v>
                </c:pt>
                <c:pt idx="219">
                  <c:v>0.64310000000000034</c:v>
                </c:pt>
                <c:pt idx="220">
                  <c:v>0.63680000000000037</c:v>
                </c:pt>
                <c:pt idx="221">
                  <c:v>0.62990000000000035</c:v>
                </c:pt>
                <c:pt idx="222">
                  <c:v>0.6233000000000003</c:v>
                </c:pt>
                <c:pt idx="223">
                  <c:v>0.61739999999999995</c:v>
                </c:pt>
                <c:pt idx="224">
                  <c:v>0.6092000000000003</c:v>
                </c:pt>
                <c:pt idx="225">
                  <c:v>0.60300000000000031</c:v>
                </c:pt>
                <c:pt idx="226">
                  <c:v>0.5968</c:v>
                </c:pt>
                <c:pt idx="227">
                  <c:v>0.59</c:v>
                </c:pt>
                <c:pt idx="228">
                  <c:v>0.58319999999999972</c:v>
                </c:pt>
                <c:pt idx="229">
                  <c:v>0.57560000000000033</c:v>
                </c:pt>
                <c:pt idx="230">
                  <c:v>0.56899999999999995</c:v>
                </c:pt>
                <c:pt idx="231">
                  <c:v>0.56220000000000003</c:v>
                </c:pt>
                <c:pt idx="232">
                  <c:v>0.5554</c:v>
                </c:pt>
                <c:pt idx="233">
                  <c:v>0.54849999999999999</c:v>
                </c:pt>
                <c:pt idx="234">
                  <c:v>0.54120000000000001</c:v>
                </c:pt>
                <c:pt idx="235">
                  <c:v>0.53500000000000003</c:v>
                </c:pt>
                <c:pt idx="236">
                  <c:v>0.52749999999999997</c:v>
                </c:pt>
                <c:pt idx="237">
                  <c:v>0.5202</c:v>
                </c:pt>
                <c:pt idx="238">
                  <c:v>0.51470000000000005</c:v>
                </c:pt>
                <c:pt idx="239">
                  <c:v>0.50749999999999962</c:v>
                </c:pt>
                <c:pt idx="240">
                  <c:v>0.49990000000000018</c:v>
                </c:pt>
                <c:pt idx="241">
                  <c:v>0.49380000000000024</c:v>
                </c:pt>
                <c:pt idx="242">
                  <c:v>0.48660000000000014</c:v>
                </c:pt>
                <c:pt idx="243">
                  <c:v>0.47950000000000015</c:v>
                </c:pt>
                <c:pt idx="244">
                  <c:v>0.47330000000000017</c:v>
                </c:pt>
                <c:pt idx="245">
                  <c:v>0.46660000000000001</c:v>
                </c:pt>
                <c:pt idx="246">
                  <c:v>0.46010000000000001</c:v>
                </c:pt>
                <c:pt idx="247">
                  <c:v>0.45400000000000001</c:v>
                </c:pt>
                <c:pt idx="248">
                  <c:v>0.44590000000000002</c:v>
                </c:pt>
                <c:pt idx="249">
                  <c:v>0.44069999999999998</c:v>
                </c:pt>
                <c:pt idx="250">
                  <c:v>0.43210000000000015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9-B404-411C-9115-8A1358F28BA0}"/>
            </c:ext>
          </c:extLst>
        </c:ser>
        <c:ser>
          <c:idx val="10"/>
          <c:order val="10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Sheet1!$L$6:$L$256</c:f>
              <c:numCache>
                <c:formatCode>General</c:formatCode>
                <c:ptCount val="251"/>
                <c:pt idx="0">
                  <c:v>0.80910000000000004</c:v>
                </c:pt>
                <c:pt idx="1">
                  <c:v>0.71919999999999995</c:v>
                </c:pt>
                <c:pt idx="2">
                  <c:v>0.66620000000000035</c:v>
                </c:pt>
                <c:pt idx="3">
                  <c:v>0.63630000000000031</c:v>
                </c:pt>
                <c:pt idx="4">
                  <c:v>0.62010000000000032</c:v>
                </c:pt>
                <c:pt idx="5">
                  <c:v>0.61190000000000033</c:v>
                </c:pt>
                <c:pt idx="6">
                  <c:v>0.60880000000000034</c:v>
                </c:pt>
                <c:pt idx="7">
                  <c:v>0.60770000000000035</c:v>
                </c:pt>
                <c:pt idx="8">
                  <c:v>0.60910000000000031</c:v>
                </c:pt>
                <c:pt idx="9">
                  <c:v>0.61190000000000033</c:v>
                </c:pt>
                <c:pt idx="10">
                  <c:v>0.61630000000000029</c:v>
                </c:pt>
                <c:pt idx="11">
                  <c:v>0.62020000000000031</c:v>
                </c:pt>
                <c:pt idx="12">
                  <c:v>0.62450000000000039</c:v>
                </c:pt>
                <c:pt idx="13">
                  <c:v>0.62900000000000034</c:v>
                </c:pt>
                <c:pt idx="14">
                  <c:v>0.63320000000000032</c:v>
                </c:pt>
                <c:pt idx="15">
                  <c:v>0.63680000000000037</c:v>
                </c:pt>
                <c:pt idx="16">
                  <c:v>0.63950000000000029</c:v>
                </c:pt>
                <c:pt idx="17">
                  <c:v>0.6407000000000006</c:v>
                </c:pt>
                <c:pt idx="18">
                  <c:v>0.6407000000000006</c:v>
                </c:pt>
                <c:pt idx="19">
                  <c:v>0.63850000000000029</c:v>
                </c:pt>
                <c:pt idx="20">
                  <c:v>0.63380000000000036</c:v>
                </c:pt>
                <c:pt idx="21">
                  <c:v>0.62649999999999995</c:v>
                </c:pt>
                <c:pt idx="22">
                  <c:v>0.61630000000000029</c:v>
                </c:pt>
                <c:pt idx="23">
                  <c:v>0.60440000000000005</c:v>
                </c:pt>
                <c:pt idx="24">
                  <c:v>0.58799999999999997</c:v>
                </c:pt>
                <c:pt idx="25">
                  <c:v>0.57140000000000002</c:v>
                </c:pt>
                <c:pt idx="26">
                  <c:v>0.55249999999999999</c:v>
                </c:pt>
                <c:pt idx="27">
                  <c:v>0.53369999999999995</c:v>
                </c:pt>
                <c:pt idx="28">
                  <c:v>0.51480000000000004</c:v>
                </c:pt>
                <c:pt idx="29">
                  <c:v>0.49690000000000017</c:v>
                </c:pt>
                <c:pt idx="30">
                  <c:v>0.48050000000000015</c:v>
                </c:pt>
                <c:pt idx="31">
                  <c:v>0.46580000000000016</c:v>
                </c:pt>
                <c:pt idx="32">
                  <c:v>0.45340000000000008</c:v>
                </c:pt>
                <c:pt idx="33">
                  <c:v>0.44379999999999997</c:v>
                </c:pt>
                <c:pt idx="34">
                  <c:v>0.43670000000000014</c:v>
                </c:pt>
                <c:pt idx="35">
                  <c:v>0.43290000000000017</c:v>
                </c:pt>
                <c:pt idx="36">
                  <c:v>0.43120000000000008</c:v>
                </c:pt>
                <c:pt idx="37">
                  <c:v>0.43190000000000017</c:v>
                </c:pt>
                <c:pt idx="38">
                  <c:v>0.43420000000000014</c:v>
                </c:pt>
                <c:pt idx="39">
                  <c:v>0.43830000000000024</c:v>
                </c:pt>
                <c:pt idx="40">
                  <c:v>0.44269999999999998</c:v>
                </c:pt>
                <c:pt idx="41">
                  <c:v>0.44740000000000002</c:v>
                </c:pt>
                <c:pt idx="42">
                  <c:v>0.45250000000000001</c:v>
                </c:pt>
                <c:pt idx="43">
                  <c:v>0.45660000000000001</c:v>
                </c:pt>
                <c:pt idx="44">
                  <c:v>0.46040000000000014</c:v>
                </c:pt>
                <c:pt idx="45">
                  <c:v>0.46360000000000001</c:v>
                </c:pt>
                <c:pt idx="46">
                  <c:v>0.46630000000000016</c:v>
                </c:pt>
                <c:pt idx="47">
                  <c:v>0.4677</c:v>
                </c:pt>
                <c:pt idx="48">
                  <c:v>0.46870000000000001</c:v>
                </c:pt>
                <c:pt idx="49">
                  <c:v>0.46890000000000015</c:v>
                </c:pt>
                <c:pt idx="50">
                  <c:v>0.46840000000000015</c:v>
                </c:pt>
                <c:pt idx="51">
                  <c:v>0.4672</c:v>
                </c:pt>
                <c:pt idx="52">
                  <c:v>0.46500000000000002</c:v>
                </c:pt>
                <c:pt idx="53">
                  <c:v>0.46250000000000002</c:v>
                </c:pt>
                <c:pt idx="54">
                  <c:v>0.45910000000000001</c:v>
                </c:pt>
                <c:pt idx="55">
                  <c:v>0.45520000000000005</c:v>
                </c:pt>
                <c:pt idx="56">
                  <c:v>0.45090000000000002</c:v>
                </c:pt>
                <c:pt idx="57">
                  <c:v>0.44600000000000001</c:v>
                </c:pt>
                <c:pt idx="58">
                  <c:v>0.44040000000000001</c:v>
                </c:pt>
                <c:pt idx="59">
                  <c:v>0.43470000000000014</c:v>
                </c:pt>
                <c:pt idx="60">
                  <c:v>0.42880000000000024</c:v>
                </c:pt>
                <c:pt idx="61">
                  <c:v>0.42230000000000018</c:v>
                </c:pt>
                <c:pt idx="62">
                  <c:v>0.41560000000000002</c:v>
                </c:pt>
                <c:pt idx="63">
                  <c:v>0.40880000000000016</c:v>
                </c:pt>
                <c:pt idx="64">
                  <c:v>0.4017</c:v>
                </c:pt>
                <c:pt idx="65">
                  <c:v>0.39460000000000017</c:v>
                </c:pt>
                <c:pt idx="66">
                  <c:v>0.38750000000000018</c:v>
                </c:pt>
                <c:pt idx="67">
                  <c:v>0.38070000000000015</c:v>
                </c:pt>
                <c:pt idx="68">
                  <c:v>0.37350000000000017</c:v>
                </c:pt>
                <c:pt idx="69">
                  <c:v>0.36650000000000021</c:v>
                </c:pt>
                <c:pt idx="70">
                  <c:v>0.36000000000000015</c:v>
                </c:pt>
                <c:pt idx="71">
                  <c:v>0.35350000000000015</c:v>
                </c:pt>
                <c:pt idx="72">
                  <c:v>0.34710000000000002</c:v>
                </c:pt>
                <c:pt idx="73">
                  <c:v>0.34130000000000016</c:v>
                </c:pt>
                <c:pt idx="74">
                  <c:v>0.33540000000000031</c:v>
                </c:pt>
                <c:pt idx="75">
                  <c:v>0.33060000000000017</c:v>
                </c:pt>
                <c:pt idx="76">
                  <c:v>0.32550000000000018</c:v>
                </c:pt>
                <c:pt idx="77">
                  <c:v>0.32100000000000017</c:v>
                </c:pt>
                <c:pt idx="78">
                  <c:v>0.31720000000000015</c:v>
                </c:pt>
                <c:pt idx="79">
                  <c:v>0.31370000000000015</c:v>
                </c:pt>
                <c:pt idx="80">
                  <c:v>0.31060000000000021</c:v>
                </c:pt>
                <c:pt idx="81">
                  <c:v>0.30810000000000015</c:v>
                </c:pt>
                <c:pt idx="82">
                  <c:v>0.30680000000000024</c:v>
                </c:pt>
                <c:pt idx="83">
                  <c:v>0.30350000000000021</c:v>
                </c:pt>
                <c:pt idx="84">
                  <c:v>0.30330000000000024</c:v>
                </c:pt>
                <c:pt idx="85">
                  <c:v>0.30260000000000015</c:v>
                </c:pt>
                <c:pt idx="86">
                  <c:v>0.30290000000000017</c:v>
                </c:pt>
                <c:pt idx="87">
                  <c:v>0.30310000000000015</c:v>
                </c:pt>
                <c:pt idx="88">
                  <c:v>0.30430000000000024</c:v>
                </c:pt>
                <c:pt idx="89">
                  <c:v>0.30590000000000017</c:v>
                </c:pt>
                <c:pt idx="90">
                  <c:v>0.30750000000000016</c:v>
                </c:pt>
                <c:pt idx="91">
                  <c:v>0.30980000000000024</c:v>
                </c:pt>
                <c:pt idx="92">
                  <c:v>0.31260000000000021</c:v>
                </c:pt>
                <c:pt idx="93">
                  <c:v>0.31580000000000036</c:v>
                </c:pt>
                <c:pt idx="94">
                  <c:v>0.31960000000000016</c:v>
                </c:pt>
                <c:pt idx="95">
                  <c:v>0.32390000000000024</c:v>
                </c:pt>
                <c:pt idx="96">
                  <c:v>0.32840000000000036</c:v>
                </c:pt>
                <c:pt idx="97">
                  <c:v>0.33380000000000032</c:v>
                </c:pt>
                <c:pt idx="98">
                  <c:v>0.33860000000000018</c:v>
                </c:pt>
                <c:pt idx="99">
                  <c:v>0.34450000000000008</c:v>
                </c:pt>
                <c:pt idx="100">
                  <c:v>0.35040000000000021</c:v>
                </c:pt>
                <c:pt idx="101">
                  <c:v>0.35660000000000008</c:v>
                </c:pt>
                <c:pt idx="102">
                  <c:v>0.36340000000000017</c:v>
                </c:pt>
                <c:pt idx="103">
                  <c:v>0.37060000000000015</c:v>
                </c:pt>
                <c:pt idx="104">
                  <c:v>0.37760000000000021</c:v>
                </c:pt>
                <c:pt idx="105">
                  <c:v>0.38490000000000024</c:v>
                </c:pt>
                <c:pt idx="106">
                  <c:v>0.39290000000000036</c:v>
                </c:pt>
                <c:pt idx="107">
                  <c:v>0.40030000000000016</c:v>
                </c:pt>
                <c:pt idx="108">
                  <c:v>0.40820000000000001</c:v>
                </c:pt>
                <c:pt idx="109">
                  <c:v>0.41640000000000021</c:v>
                </c:pt>
                <c:pt idx="110">
                  <c:v>0.42500000000000021</c:v>
                </c:pt>
                <c:pt idx="111">
                  <c:v>0.43290000000000017</c:v>
                </c:pt>
                <c:pt idx="112">
                  <c:v>0.44180000000000008</c:v>
                </c:pt>
                <c:pt idx="113">
                  <c:v>0.45120000000000005</c:v>
                </c:pt>
                <c:pt idx="114">
                  <c:v>0.45940000000000014</c:v>
                </c:pt>
                <c:pt idx="115">
                  <c:v>0.46860000000000002</c:v>
                </c:pt>
                <c:pt idx="116">
                  <c:v>0.47780000000000017</c:v>
                </c:pt>
                <c:pt idx="117">
                  <c:v>0.48730000000000018</c:v>
                </c:pt>
                <c:pt idx="118">
                  <c:v>0.49600000000000016</c:v>
                </c:pt>
                <c:pt idx="119">
                  <c:v>0.50560000000000005</c:v>
                </c:pt>
                <c:pt idx="120">
                  <c:v>0.51539999999999997</c:v>
                </c:pt>
                <c:pt idx="121">
                  <c:v>0.52649999999999997</c:v>
                </c:pt>
                <c:pt idx="122">
                  <c:v>0.5363</c:v>
                </c:pt>
                <c:pt idx="123">
                  <c:v>0.5464</c:v>
                </c:pt>
                <c:pt idx="124">
                  <c:v>0.55430000000000001</c:v>
                </c:pt>
                <c:pt idx="125">
                  <c:v>0.56220000000000003</c:v>
                </c:pt>
                <c:pt idx="126">
                  <c:v>0.57080000000000031</c:v>
                </c:pt>
                <c:pt idx="127">
                  <c:v>0.57930000000000004</c:v>
                </c:pt>
                <c:pt idx="128">
                  <c:v>0.5887</c:v>
                </c:pt>
                <c:pt idx="129">
                  <c:v>0.5964999999999997</c:v>
                </c:pt>
                <c:pt idx="130">
                  <c:v>0.60640000000000005</c:v>
                </c:pt>
                <c:pt idx="131">
                  <c:v>0.61280000000000034</c:v>
                </c:pt>
                <c:pt idx="132">
                  <c:v>0.62370000000000037</c:v>
                </c:pt>
                <c:pt idx="133">
                  <c:v>0.63170000000000048</c:v>
                </c:pt>
                <c:pt idx="134">
                  <c:v>0.63930000000000031</c:v>
                </c:pt>
                <c:pt idx="135">
                  <c:v>0.64870000000000061</c:v>
                </c:pt>
                <c:pt idx="136">
                  <c:v>0.65750000000000031</c:v>
                </c:pt>
                <c:pt idx="137">
                  <c:v>0.6648000000000005</c:v>
                </c:pt>
                <c:pt idx="138">
                  <c:v>0.67210000000000036</c:v>
                </c:pt>
                <c:pt idx="139">
                  <c:v>0.68010000000000004</c:v>
                </c:pt>
                <c:pt idx="140">
                  <c:v>0.6878000000000003</c:v>
                </c:pt>
                <c:pt idx="141">
                  <c:v>0.6949000000000003</c:v>
                </c:pt>
                <c:pt idx="142">
                  <c:v>0.70140000000000002</c:v>
                </c:pt>
                <c:pt idx="143">
                  <c:v>0.70860000000000034</c:v>
                </c:pt>
                <c:pt idx="144">
                  <c:v>0.71570000000000034</c:v>
                </c:pt>
                <c:pt idx="145">
                  <c:v>0.72140000000000004</c:v>
                </c:pt>
                <c:pt idx="146">
                  <c:v>0.72780000000000034</c:v>
                </c:pt>
                <c:pt idx="147">
                  <c:v>0.73360000000000036</c:v>
                </c:pt>
                <c:pt idx="148">
                  <c:v>0.73960000000000048</c:v>
                </c:pt>
                <c:pt idx="149">
                  <c:v>0.74560000000000048</c:v>
                </c:pt>
                <c:pt idx="150">
                  <c:v>0.74990000000000034</c:v>
                </c:pt>
                <c:pt idx="151">
                  <c:v>0.75620000000000032</c:v>
                </c:pt>
                <c:pt idx="152">
                  <c:v>0.76000000000000034</c:v>
                </c:pt>
                <c:pt idx="153">
                  <c:v>0.76550000000000029</c:v>
                </c:pt>
                <c:pt idx="154">
                  <c:v>0.76990000000000036</c:v>
                </c:pt>
                <c:pt idx="155">
                  <c:v>0.77390000000000037</c:v>
                </c:pt>
                <c:pt idx="156">
                  <c:v>0.7785000000000003</c:v>
                </c:pt>
                <c:pt idx="157">
                  <c:v>0.78039999999999998</c:v>
                </c:pt>
                <c:pt idx="158">
                  <c:v>0.7853</c:v>
                </c:pt>
                <c:pt idx="159">
                  <c:v>0.78800000000000003</c:v>
                </c:pt>
                <c:pt idx="160">
                  <c:v>0.79059999999999997</c:v>
                </c:pt>
                <c:pt idx="161">
                  <c:v>0.7947000000000003</c:v>
                </c:pt>
                <c:pt idx="162">
                  <c:v>0.79759999999999998</c:v>
                </c:pt>
                <c:pt idx="163">
                  <c:v>0.80049999999999999</c:v>
                </c:pt>
                <c:pt idx="164">
                  <c:v>0.80359999999999998</c:v>
                </c:pt>
                <c:pt idx="165">
                  <c:v>0.80520000000000003</c:v>
                </c:pt>
                <c:pt idx="166">
                  <c:v>0.80740000000000001</c:v>
                </c:pt>
                <c:pt idx="167">
                  <c:v>0.80959999999999999</c:v>
                </c:pt>
                <c:pt idx="168">
                  <c:v>0.81020000000000003</c:v>
                </c:pt>
                <c:pt idx="169">
                  <c:v>0.81059999999999999</c:v>
                </c:pt>
                <c:pt idx="170">
                  <c:v>0.8105</c:v>
                </c:pt>
                <c:pt idx="171">
                  <c:v>0.81220000000000003</c:v>
                </c:pt>
                <c:pt idx="172">
                  <c:v>0.81310000000000004</c:v>
                </c:pt>
                <c:pt idx="173">
                  <c:v>0.81290000000000029</c:v>
                </c:pt>
                <c:pt idx="174">
                  <c:v>0.8145</c:v>
                </c:pt>
                <c:pt idx="175">
                  <c:v>0.81490000000000029</c:v>
                </c:pt>
                <c:pt idx="176">
                  <c:v>0.8138000000000003</c:v>
                </c:pt>
                <c:pt idx="177">
                  <c:v>0.8135</c:v>
                </c:pt>
                <c:pt idx="178">
                  <c:v>0.81230000000000002</c:v>
                </c:pt>
                <c:pt idx="179">
                  <c:v>0.81210000000000004</c:v>
                </c:pt>
                <c:pt idx="180">
                  <c:v>0.81089999999999995</c:v>
                </c:pt>
                <c:pt idx="181">
                  <c:v>0.80920000000000003</c:v>
                </c:pt>
                <c:pt idx="182">
                  <c:v>0.80830000000000002</c:v>
                </c:pt>
                <c:pt idx="183">
                  <c:v>0.80600000000000005</c:v>
                </c:pt>
                <c:pt idx="184">
                  <c:v>0.80559999999999998</c:v>
                </c:pt>
                <c:pt idx="185">
                  <c:v>0.80159999999999998</c:v>
                </c:pt>
                <c:pt idx="186">
                  <c:v>0.7997000000000003</c:v>
                </c:pt>
                <c:pt idx="187">
                  <c:v>0.79610000000000003</c:v>
                </c:pt>
                <c:pt idx="188">
                  <c:v>0.79420000000000002</c:v>
                </c:pt>
                <c:pt idx="189">
                  <c:v>0.79120000000000001</c:v>
                </c:pt>
                <c:pt idx="190">
                  <c:v>0.78759999999999997</c:v>
                </c:pt>
                <c:pt idx="191">
                  <c:v>0.78500000000000003</c:v>
                </c:pt>
                <c:pt idx="192">
                  <c:v>0.78120000000000001</c:v>
                </c:pt>
                <c:pt idx="193">
                  <c:v>0.77830000000000032</c:v>
                </c:pt>
                <c:pt idx="194">
                  <c:v>0.7755000000000003</c:v>
                </c:pt>
                <c:pt idx="195">
                  <c:v>0.76920000000000033</c:v>
                </c:pt>
                <c:pt idx="196">
                  <c:v>0.76510000000000034</c:v>
                </c:pt>
                <c:pt idx="197">
                  <c:v>0.7614000000000003</c:v>
                </c:pt>
                <c:pt idx="198">
                  <c:v>0.75849999999999995</c:v>
                </c:pt>
                <c:pt idx="199">
                  <c:v>0.75240000000000029</c:v>
                </c:pt>
                <c:pt idx="200">
                  <c:v>0.74880000000000035</c:v>
                </c:pt>
                <c:pt idx="201">
                  <c:v>0.7422000000000003</c:v>
                </c:pt>
                <c:pt idx="202">
                  <c:v>0.73710000000000031</c:v>
                </c:pt>
                <c:pt idx="203">
                  <c:v>0.7332000000000003</c:v>
                </c:pt>
                <c:pt idx="204">
                  <c:v>0.72829999999999995</c:v>
                </c:pt>
                <c:pt idx="205">
                  <c:v>0.72260000000000035</c:v>
                </c:pt>
                <c:pt idx="206">
                  <c:v>0.71740000000000004</c:v>
                </c:pt>
                <c:pt idx="207">
                  <c:v>0.71150000000000002</c:v>
                </c:pt>
                <c:pt idx="208">
                  <c:v>0.70590000000000031</c:v>
                </c:pt>
                <c:pt idx="209">
                  <c:v>0.70000000000000029</c:v>
                </c:pt>
                <c:pt idx="210">
                  <c:v>0.69460000000000033</c:v>
                </c:pt>
                <c:pt idx="211">
                  <c:v>0.68799999999999994</c:v>
                </c:pt>
                <c:pt idx="212">
                  <c:v>0.68259999999999998</c:v>
                </c:pt>
                <c:pt idx="213">
                  <c:v>0.67610000000000048</c:v>
                </c:pt>
                <c:pt idx="214">
                  <c:v>0.67000000000000048</c:v>
                </c:pt>
                <c:pt idx="215">
                  <c:v>0.66370000000000062</c:v>
                </c:pt>
                <c:pt idx="216">
                  <c:v>0.65710000000000035</c:v>
                </c:pt>
                <c:pt idx="217">
                  <c:v>0.65130000000000032</c:v>
                </c:pt>
                <c:pt idx="218">
                  <c:v>0.64410000000000034</c:v>
                </c:pt>
                <c:pt idx="219">
                  <c:v>0.63810000000000033</c:v>
                </c:pt>
                <c:pt idx="220">
                  <c:v>0.63180000000000036</c:v>
                </c:pt>
                <c:pt idx="221">
                  <c:v>0.62490000000000034</c:v>
                </c:pt>
                <c:pt idx="222">
                  <c:v>0.61830000000000029</c:v>
                </c:pt>
                <c:pt idx="223">
                  <c:v>0.61260000000000048</c:v>
                </c:pt>
                <c:pt idx="224">
                  <c:v>0.60440000000000005</c:v>
                </c:pt>
                <c:pt idx="225">
                  <c:v>0.59839999999999971</c:v>
                </c:pt>
                <c:pt idx="226">
                  <c:v>0.59199999999999997</c:v>
                </c:pt>
                <c:pt idx="227">
                  <c:v>0.58529999999999971</c:v>
                </c:pt>
                <c:pt idx="228">
                  <c:v>0.57830000000000004</c:v>
                </c:pt>
                <c:pt idx="229">
                  <c:v>0.57120000000000004</c:v>
                </c:pt>
                <c:pt idx="230">
                  <c:v>0.56430000000000002</c:v>
                </c:pt>
                <c:pt idx="231">
                  <c:v>0.55789999999999995</c:v>
                </c:pt>
                <c:pt idx="232">
                  <c:v>0.55089999999999995</c:v>
                </c:pt>
                <c:pt idx="233">
                  <c:v>0.54430000000000001</c:v>
                </c:pt>
                <c:pt idx="234">
                  <c:v>0.53680000000000005</c:v>
                </c:pt>
                <c:pt idx="235">
                  <c:v>0.53059999999999996</c:v>
                </c:pt>
                <c:pt idx="236">
                  <c:v>0.52349999999999997</c:v>
                </c:pt>
                <c:pt idx="237">
                  <c:v>0.51600000000000001</c:v>
                </c:pt>
                <c:pt idx="238">
                  <c:v>0.51049999999999962</c:v>
                </c:pt>
                <c:pt idx="239">
                  <c:v>0.50309999999999999</c:v>
                </c:pt>
                <c:pt idx="240">
                  <c:v>0.49590000000000017</c:v>
                </c:pt>
                <c:pt idx="241">
                  <c:v>0.48990000000000017</c:v>
                </c:pt>
                <c:pt idx="242">
                  <c:v>0.48260000000000008</c:v>
                </c:pt>
                <c:pt idx="243">
                  <c:v>0.47570000000000001</c:v>
                </c:pt>
                <c:pt idx="244">
                  <c:v>0.46970000000000001</c:v>
                </c:pt>
                <c:pt idx="245">
                  <c:v>0.46290000000000014</c:v>
                </c:pt>
                <c:pt idx="246">
                  <c:v>0.45650000000000002</c:v>
                </c:pt>
                <c:pt idx="247">
                  <c:v>0.4501</c:v>
                </c:pt>
                <c:pt idx="248">
                  <c:v>0.44230000000000008</c:v>
                </c:pt>
                <c:pt idx="249">
                  <c:v>0.43680000000000024</c:v>
                </c:pt>
                <c:pt idx="250">
                  <c:v>0.42880000000000024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A-B404-411C-9115-8A1358F28BA0}"/>
            </c:ext>
          </c:extLst>
        </c:ser>
        <c:ser>
          <c:idx val="11"/>
          <c:order val="11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Sheet1!$M$6:$M$256</c:f>
              <c:numCache>
                <c:formatCode>General</c:formatCode>
                <c:ptCount val="251"/>
                <c:pt idx="0">
                  <c:v>0.80280000000000029</c:v>
                </c:pt>
                <c:pt idx="1">
                  <c:v>0.71370000000000033</c:v>
                </c:pt>
                <c:pt idx="2">
                  <c:v>0.66140000000000032</c:v>
                </c:pt>
                <c:pt idx="3">
                  <c:v>0.63190000000000035</c:v>
                </c:pt>
                <c:pt idx="4">
                  <c:v>0.61560000000000048</c:v>
                </c:pt>
                <c:pt idx="5">
                  <c:v>0.60740000000000005</c:v>
                </c:pt>
                <c:pt idx="6">
                  <c:v>0.6041000000000003</c:v>
                </c:pt>
                <c:pt idx="7">
                  <c:v>0.60300000000000031</c:v>
                </c:pt>
                <c:pt idx="8">
                  <c:v>0.6051000000000003</c:v>
                </c:pt>
                <c:pt idx="9">
                  <c:v>0.60740000000000005</c:v>
                </c:pt>
                <c:pt idx="10">
                  <c:v>0.61170000000000035</c:v>
                </c:pt>
                <c:pt idx="11">
                  <c:v>0.61570000000000036</c:v>
                </c:pt>
                <c:pt idx="12">
                  <c:v>0.61990000000000034</c:v>
                </c:pt>
                <c:pt idx="13">
                  <c:v>0.62420000000000031</c:v>
                </c:pt>
                <c:pt idx="14">
                  <c:v>0.6283000000000003</c:v>
                </c:pt>
                <c:pt idx="15">
                  <c:v>0.63170000000000048</c:v>
                </c:pt>
                <c:pt idx="16">
                  <c:v>0.63430000000000031</c:v>
                </c:pt>
                <c:pt idx="17">
                  <c:v>0.6354000000000003</c:v>
                </c:pt>
                <c:pt idx="18">
                  <c:v>0.63520000000000032</c:v>
                </c:pt>
                <c:pt idx="19">
                  <c:v>0.63320000000000032</c:v>
                </c:pt>
                <c:pt idx="20">
                  <c:v>0.6286000000000006</c:v>
                </c:pt>
                <c:pt idx="21">
                  <c:v>0.62160000000000049</c:v>
                </c:pt>
                <c:pt idx="22">
                  <c:v>0.61150000000000004</c:v>
                </c:pt>
                <c:pt idx="23">
                  <c:v>0.59929999999999972</c:v>
                </c:pt>
                <c:pt idx="24">
                  <c:v>0.58289999999999997</c:v>
                </c:pt>
                <c:pt idx="25">
                  <c:v>0.56630000000000003</c:v>
                </c:pt>
                <c:pt idx="26">
                  <c:v>0.5477000000000003</c:v>
                </c:pt>
                <c:pt idx="27">
                  <c:v>0.52890000000000004</c:v>
                </c:pt>
                <c:pt idx="28">
                  <c:v>0.51060000000000005</c:v>
                </c:pt>
                <c:pt idx="29">
                  <c:v>0.49290000000000017</c:v>
                </c:pt>
                <c:pt idx="30">
                  <c:v>0.47650000000000015</c:v>
                </c:pt>
                <c:pt idx="31">
                  <c:v>0.46200000000000002</c:v>
                </c:pt>
                <c:pt idx="32">
                  <c:v>0.4496</c:v>
                </c:pt>
                <c:pt idx="33">
                  <c:v>0.44010000000000005</c:v>
                </c:pt>
                <c:pt idx="34">
                  <c:v>0.43290000000000017</c:v>
                </c:pt>
                <c:pt idx="35">
                  <c:v>0.42920000000000008</c:v>
                </c:pt>
                <c:pt idx="36">
                  <c:v>0.42770000000000002</c:v>
                </c:pt>
                <c:pt idx="37">
                  <c:v>0.42830000000000024</c:v>
                </c:pt>
                <c:pt idx="38">
                  <c:v>0.43060000000000015</c:v>
                </c:pt>
                <c:pt idx="39">
                  <c:v>0.43450000000000016</c:v>
                </c:pt>
                <c:pt idx="40">
                  <c:v>0.43890000000000018</c:v>
                </c:pt>
                <c:pt idx="41">
                  <c:v>0.44350000000000001</c:v>
                </c:pt>
                <c:pt idx="42">
                  <c:v>0.44850000000000001</c:v>
                </c:pt>
                <c:pt idx="43">
                  <c:v>0.4526</c:v>
                </c:pt>
                <c:pt idx="44">
                  <c:v>0.45640000000000008</c:v>
                </c:pt>
                <c:pt idx="45">
                  <c:v>0.4597</c:v>
                </c:pt>
                <c:pt idx="46">
                  <c:v>0.46230000000000016</c:v>
                </c:pt>
                <c:pt idx="47">
                  <c:v>0.46360000000000001</c:v>
                </c:pt>
                <c:pt idx="48">
                  <c:v>0.46480000000000016</c:v>
                </c:pt>
                <c:pt idx="49">
                  <c:v>0.46490000000000015</c:v>
                </c:pt>
                <c:pt idx="50">
                  <c:v>0.46440000000000015</c:v>
                </c:pt>
                <c:pt idx="51">
                  <c:v>0.46330000000000016</c:v>
                </c:pt>
                <c:pt idx="52">
                  <c:v>0.46100000000000002</c:v>
                </c:pt>
                <c:pt idx="53">
                  <c:v>0.45850000000000002</c:v>
                </c:pt>
                <c:pt idx="54">
                  <c:v>0.45520000000000005</c:v>
                </c:pt>
                <c:pt idx="55">
                  <c:v>0.45140000000000002</c:v>
                </c:pt>
                <c:pt idx="56">
                  <c:v>0.44729999999999998</c:v>
                </c:pt>
                <c:pt idx="57">
                  <c:v>0.44219999999999998</c:v>
                </c:pt>
                <c:pt idx="58">
                  <c:v>0.43670000000000014</c:v>
                </c:pt>
                <c:pt idx="59">
                  <c:v>0.43110000000000015</c:v>
                </c:pt>
                <c:pt idx="60">
                  <c:v>0.42510000000000014</c:v>
                </c:pt>
                <c:pt idx="61">
                  <c:v>0.41880000000000017</c:v>
                </c:pt>
                <c:pt idx="62">
                  <c:v>0.41210000000000002</c:v>
                </c:pt>
                <c:pt idx="63">
                  <c:v>0.40530000000000016</c:v>
                </c:pt>
                <c:pt idx="64">
                  <c:v>0.39840000000000031</c:v>
                </c:pt>
                <c:pt idx="65">
                  <c:v>0.39140000000000036</c:v>
                </c:pt>
                <c:pt idx="66">
                  <c:v>0.38450000000000017</c:v>
                </c:pt>
                <c:pt idx="67">
                  <c:v>0.37730000000000025</c:v>
                </c:pt>
                <c:pt idx="68">
                  <c:v>0.37030000000000024</c:v>
                </c:pt>
                <c:pt idx="69">
                  <c:v>0.36340000000000017</c:v>
                </c:pt>
                <c:pt idx="70">
                  <c:v>0.35690000000000016</c:v>
                </c:pt>
                <c:pt idx="71">
                  <c:v>0.35050000000000014</c:v>
                </c:pt>
                <c:pt idx="72">
                  <c:v>0.34390000000000015</c:v>
                </c:pt>
                <c:pt idx="73">
                  <c:v>0.33830000000000032</c:v>
                </c:pt>
                <c:pt idx="74">
                  <c:v>0.33270000000000016</c:v>
                </c:pt>
                <c:pt idx="75">
                  <c:v>0.32770000000000021</c:v>
                </c:pt>
                <c:pt idx="76">
                  <c:v>0.32250000000000018</c:v>
                </c:pt>
                <c:pt idx="77">
                  <c:v>0.31810000000000022</c:v>
                </c:pt>
                <c:pt idx="78">
                  <c:v>0.31430000000000025</c:v>
                </c:pt>
                <c:pt idx="79">
                  <c:v>0.31090000000000018</c:v>
                </c:pt>
                <c:pt idx="80">
                  <c:v>0.30770000000000008</c:v>
                </c:pt>
                <c:pt idx="81">
                  <c:v>0.30530000000000024</c:v>
                </c:pt>
                <c:pt idx="82">
                  <c:v>0.30410000000000015</c:v>
                </c:pt>
                <c:pt idx="83">
                  <c:v>0.30080000000000018</c:v>
                </c:pt>
                <c:pt idx="84">
                  <c:v>0.30050000000000021</c:v>
                </c:pt>
                <c:pt idx="85">
                  <c:v>0.29980000000000018</c:v>
                </c:pt>
                <c:pt idx="86">
                  <c:v>0.30010000000000014</c:v>
                </c:pt>
                <c:pt idx="87">
                  <c:v>0.30020000000000002</c:v>
                </c:pt>
                <c:pt idx="88">
                  <c:v>0.30140000000000017</c:v>
                </c:pt>
                <c:pt idx="89">
                  <c:v>0.30290000000000017</c:v>
                </c:pt>
                <c:pt idx="90">
                  <c:v>0.30460000000000015</c:v>
                </c:pt>
                <c:pt idx="91">
                  <c:v>0.30700000000000016</c:v>
                </c:pt>
                <c:pt idx="92">
                  <c:v>0.30970000000000014</c:v>
                </c:pt>
                <c:pt idx="93">
                  <c:v>0.31290000000000018</c:v>
                </c:pt>
                <c:pt idx="94">
                  <c:v>0.31660000000000021</c:v>
                </c:pt>
                <c:pt idx="95">
                  <c:v>0.32080000000000025</c:v>
                </c:pt>
                <c:pt idx="96">
                  <c:v>0.32520000000000021</c:v>
                </c:pt>
                <c:pt idx="97">
                  <c:v>0.33040000000000036</c:v>
                </c:pt>
                <c:pt idx="98">
                  <c:v>0.33520000000000016</c:v>
                </c:pt>
                <c:pt idx="99">
                  <c:v>0.3412</c:v>
                </c:pt>
                <c:pt idx="100">
                  <c:v>0.34700000000000014</c:v>
                </c:pt>
                <c:pt idx="101">
                  <c:v>0.35330000000000017</c:v>
                </c:pt>
                <c:pt idx="102">
                  <c:v>0.36010000000000014</c:v>
                </c:pt>
                <c:pt idx="103">
                  <c:v>0.36690000000000017</c:v>
                </c:pt>
                <c:pt idx="104">
                  <c:v>0.37380000000000024</c:v>
                </c:pt>
                <c:pt idx="105">
                  <c:v>0.38130000000000025</c:v>
                </c:pt>
                <c:pt idx="106">
                  <c:v>0.38910000000000017</c:v>
                </c:pt>
                <c:pt idx="107">
                  <c:v>0.39650000000000024</c:v>
                </c:pt>
                <c:pt idx="108">
                  <c:v>0.40440000000000015</c:v>
                </c:pt>
                <c:pt idx="109">
                  <c:v>0.41240000000000021</c:v>
                </c:pt>
                <c:pt idx="110">
                  <c:v>0.42080000000000017</c:v>
                </c:pt>
                <c:pt idx="111">
                  <c:v>0.42870000000000008</c:v>
                </c:pt>
                <c:pt idx="112">
                  <c:v>0.43760000000000021</c:v>
                </c:pt>
                <c:pt idx="113">
                  <c:v>0.44679999999999997</c:v>
                </c:pt>
                <c:pt idx="114">
                  <c:v>0.45479999999999998</c:v>
                </c:pt>
                <c:pt idx="115">
                  <c:v>0.4642</c:v>
                </c:pt>
                <c:pt idx="116">
                  <c:v>0.47320000000000001</c:v>
                </c:pt>
                <c:pt idx="117">
                  <c:v>0.48250000000000015</c:v>
                </c:pt>
                <c:pt idx="118">
                  <c:v>0.49180000000000024</c:v>
                </c:pt>
                <c:pt idx="119">
                  <c:v>0.50039999999999996</c:v>
                </c:pt>
                <c:pt idx="120">
                  <c:v>0.51060000000000005</c:v>
                </c:pt>
                <c:pt idx="121">
                  <c:v>0.52110000000000001</c:v>
                </c:pt>
                <c:pt idx="122">
                  <c:v>0.53110000000000002</c:v>
                </c:pt>
                <c:pt idx="123">
                  <c:v>0.54100000000000004</c:v>
                </c:pt>
                <c:pt idx="124">
                  <c:v>0.54900000000000004</c:v>
                </c:pt>
                <c:pt idx="125">
                  <c:v>0.55649999999999999</c:v>
                </c:pt>
                <c:pt idx="126">
                  <c:v>0.56530000000000002</c:v>
                </c:pt>
                <c:pt idx="127">
                  <c:v>0.57360000000000033</c:v>
                </c:pt>
                <c:pt idx="128">
                  <c:v>0.58279999999999998</c:v>
                </c:pt>
                <c:pt idx="129">
                  <c:v>0.59079999999999999</c:v>
                </c:pt>
                <c:pt idx="130">
                  <c:v>0.60040000000000004</c:v>
                </c:pt>
                <c:pt idx="131">
                  <c:v>0.60710000000000031</c:v>
                </c:pt>
                <c:pt idx="132">
                  <c:v>0.61760000000000048</c:v>
                </c:pt>
                <c:pt idx="133">
                  <c:v>0.62540000000000029</c:v>
                </c:pt>
                <c:pt idx="134">
                  <c:v>0.63310000000000033</c:v>
                </c:pt>
                <c:pt idx="135">
                  <c:v>0.6424000000000003</c:v>
                </c:pt>
                <c:pt idx="136">
                  <c:v>0.65090000000000048</c:v>
                </c:pt>
                <c:pt idx="137">
                  <c:v>0.65820000000000034</c:v>
                </c:pt>
                <c:pt idx="138">
                  <c:v>0.66560000000000052</c:v>
                </c:pt>
                <c:pt idx="139">
                  <c:v>0.67330000000000034</c:v>
                </c:pt>
                <c:pt idx="140">
                  <c:v>0.68089999999999995</c:v>
                </c:pt>
                <c:pt idx="141">
                  <c:v>0.68799999999999994</c:v>
                </c:pt>
                <c:pt idx="142">
                  <c:v>0.69460000000000033</c:v>
                </c:pt>
                <c:pt idx="143">
                  <c:v>0.70150000000000001</c:v>
                </c:pt>
                <c:pt idx="144">
                  <c:v>0.70840000000000003</c:v>
                </c:pt>
                <c:pt idx="145">
                  <c:v>0.71440000000000003</c:v>
                </c:pt>
                <c:pt idx="146">
                  <c:v>0.72050000000000003</c:v>
                </c:pt>
                <c:pt idx="147">
                  <c:v>0.72629999999999995</c:v>
                </c:pt>
                <c:pt idx="148">
                  <c:v>0.73229999999999995</c:v>
                </c:pt>
                <c:pt idx="149">
                  <c:v>0.73800000000000032</c:v>
                </c:pt>
                <c:pt idx="150">
                  <c:v>0.74260000000000048</c:v>
                </c:pt>
                <c:pt idx="151">
                  <c:v>0.74850000000000005</c:v>
                </c:pt>
                <c:pt idx="152">
                  <c:v>0.75290000000000035</c:v>
                </c:pt>
                <c:pt idx="153">
                  <c:v>0.75790000000000035</c:v>
                </c:pt>
                <c:pt idx="154">
                  <c:v>0.76259999999999994</c:v>
                </c:pt>
                <c:pt idx="155">
                  <c:v>0.76600000000000035</c:v>
                </c:pt>
                <c:pt idx="156">
                  <c:v>0.77040000000000031</c:v>
                </c:pt>
                <c:pt idx="157">
                  <c:v>0.77240000000000031</c:v>
                </c:pt>
                <c:pt idx="158">
                  <c:v>0.7777000000000005</c:v>
                </c:pt>
                <c:pt idx="159">
                  <c:v>0.78039999999999998</c:v>
                </c:pt>
                <c:pt idx="160">
                  <c:v>0.78359999999999996</c:v>
                </c:pt>
                <c:pt idx="161">
                  <c:v>0.78680000000000005</c:v>
                </c:pt>
                <c:pt idx="162">
                  <c:v>0.78910000000000002</c:v>
                </c:pt>
                <c:pt idx="163">
                  <c:v>0.79200000000000004</c:v>
                </c:pt>
                <c:pt idx="164">
                  <c:v>0.7944</c:v>
                </c:pt>
                <c:pt idx="165">
                  <c:v>0.79649999999999999</c:v>
                </c:pt>
                <c:pt idx="166">
                  <c:v>0.79949999999999999</c:v>
                </c:pt>
                <c:pt idx="167">
                  <c:v>0.80100000000000005</c:v>
                </c:pt>
                <c:pt idx="168">
                  <c:v>0.80189999999999995</c:v>
                </c:pt>
                <c:pt idx="169">
                  <c:v>0.80300000000000005</c:v>
                </c:pt>
                <c:pt idx="170">
                  <c:v>0.80300000000000005</c:v>
                </c:pt>
                <c:pt idx="171">
                  <c:v>0.80349999999999999</c:v>
                </c:pt>
                <c:pt idx="172">
                  <c:v>0.80549999999999999</c:v>
                </c:pt>
                <c:pt idx="173">
                  <c:v>0.8034</c:v>
                </c:pt>
                <c:pt idx="174">
                  <c:v>0.80589999999999995</c:v>
                </c:pt>
                <c:pt idx="175">
                  <c:v>0.80530000000000002</c:v>
                </c:pt>
                <c:pt idx="176">
                  <c:v>0.80630000000000002</c:v>
                </c:pt>
                <c:pt idx="177">
                  <c:v>0.80459999999999998</c:v>
                </c:pt>
                <c:pt idx="178">
                  <c:v>0.80480000000000029</c:v>
                </c:pt>
                <c:pt idx="179">
                  <c:v>0.8034</c:v>
                </c:pt>
                <c:pt idx="180">
                  <c:v>0.80280000000000029</c:v>
                </c:pt>
                <c:pt idx="181">
                  <c:v>0.80110000000000003</c:v>
                </c:pt>
                <c:pt idx="182">
                  <c:v>0.79980000000000029</c:v>
                </c:pt>
                <c:pt idx="183">
                  <c:v>0.79790000000000005</c:v>
                </c:pt>
                <c:pt idx="184">
                  <c:v>0.79749999999999999</c:v>
                </c:pt>
                <c:pt idx="185">
                  <c:v>0.79349999999999998</c:v>
                </c:pt>
                <c:pt idx="186">
                  <c:v>0.79120000000000001</c:v>
                </c:pt>
                <c:pt idx="187">
                  <c:v>0.78870000000000029</c:v>
                </c:pt>
                <c:pt idx="188">
                  <c:v>0.78590000000000004</c:v>
                </c:pt>
                <c:pt idx="189">
                  <c:v>0.78359999999999996</c:v>
                </c:pt>
                <c:pt idx="190">
                  <c:v>0.7802</c:v>
                </c:pt>
                <c:pt idx="191">
                  <c:v>0.77720000000000034</c:v>
                </c:pt>
                <c:pt idx="192">
                  <c:v>0.77330000000000032</c:v>
                </c:pt>
                <c:pt idx="193">
                  <c:v>0.77030000000000032</c:v>
                </c:pt>
                <c:pt idx="194">
                  <c:v>0.7674000000000003</c:v>
                </c:pt>
                <c:pt idx="195">
                  <c:v>0.76170000000000049</c:v>
                </c:pt>
                <c:pt idx="196">
                  <c:v>0.75780000000000036</c:v>
                </c:pt>
                <c:pt idx="197">
                  <c:v>0.75390000000000035</c:v>
                </c:pt>
                <c:pt idx="198">
                  <c:v>0.75080000000000036</c:v>
                </c:pt>
                <c:pt idx="199">
                  <c:v>0.74500000000000033</c:v>
                </c:pt>
                <c:pt idx="200">
                  <c:v>0.74139999999999995</c:v>
                </c:pt>
                <c:pt idx="201">
                  <c:v>0.73460000000000036</c:v>
                </c:pt>
                <c:pt idx="202">
                  <c:v>0.72950000000000004</c:v>
                </c:pt>
                <c:pt idx="203">
                  <c:v>0.72629999999999995</c:v>
                </c:pt>
                <c:pt idx="204">
                  <c:v>0.72070000000000034</c:v>
                </c:pt>
                <c:pt idx="205">
                  <c:v>0.71530000000000005</c:v>
                </c:pt>
                <c:pt idx="206">
                  <c:v>0.71009999999999995</c:v>
                </c:pt>
                <c:pt idx="207">
                  <c:v>0.70430000000000004</c:v>
                </c:pt>
                <c:pt idx="208">
                  <c:v>0.69840000000000002</c:v>
                </c:pt>
                <c:pt idx="209">
                  <c:v>0.6925</c:v>
                </c:pt>
                <c:pt idx="210">
                  <c:v>0.68759999999999999</c:v>
                </c:pt>
                <c:pt idx="211">
                  <c:v>0.68059999999999998</c:v>
                </c:pt>
                <c:pt idx="212">
                  <c:v>0.67570000000000063</c:v>
                </c:pt>
                <c:pt idx="213">
                  <c:v>0.66930000000000034</c:v>
                </c:pt>
                <c:pt idx="214">
                  <c:v>0.66340000000000032</c:v>
                </c:pt>
                <c:pt idx="215">
                  <c:v>0.65710000000000035</c:v>
                </c:pt>
                <c:pt idx="216">
                  <c:v>0.6505000000000003</c:v>
                </c:pt>
                <c:pt idx="217">
                  <c:v>0.64470000000000061</c:v>
                </c:pt>
                <c:pt idx="218">
                  <c:v>0.63730000000000031</c:v>
                </c:pt>
                <c:pt idx="219">
                  <c:v>0.63170000000000048</c:v>
                </c:pt>
                <c:pt idx="220">
                  <c:v>0.62510000000000032</c:v>
                </c:pt>
                <c:pt idx="221">
                  <c:v>0.61850000000000005</c:v>
                </c:pt>
                <c:pt idx="222">
                  <c:v>0.61210000000000031</c:v>
                </c:pt>
                <c:pt idx="223">
                  <c:v>0.60629999999999995</c:v>
                </c:pt>
                <c:pt idx="224">
                  <c:v>0.59829999999999972</c:v>
                </c:pt>
                <c:pt idx="225">
                  <c:v>0.59249999999999969</c:v>
                </c:pt>
                <c:pt idx="226">
                  <c:v>0.58589999999999998</c:v>
                </c:pt>
                <c:pt idx="227">
                  <c:v>0.57930000000000004</c:v>
                </c:pt>
                <c:pt idx="228">
                  <c:v>0.57220000000000004</c:v>
                </c:pt>
                <c:pt idx="229">
                  <c:v>0.56540000000000001</c:v>
                </c:pt>
                <c:pt idx="230">
                  <c:v>0.55870000000000031</c:v>
                </c:pt>
                <c:pt idx="231">
                  <c:v>0.55220000000000002</c:v>
                </c:pt>
                <c:pt idx="232">
                  <c:v>0.5457000000000003</c:v>
                </c:pt>
                <c:pt idx="233">
                  <c:v>0.53890000000000005</c:v>
                </c:pt>
                <c:pt idx="234">
                  <c:v>0.53159999999999996</c:v>
                </c:pt>
                <c:pt idx="235">
                  <c:v>0.5252</c:v>
                </c:pt>
                <c:pt idx="236">
                  <c:v>0.51800000000000002</c:v>
                </c:pt>
                <c:pt idx="237">
                  <c:v>0.51060000000000005</c:v>
                </c:pt>
                <c:pt idx="238">
                  <c:v>0.50539999999999996</c:v>
                </c:pt>
                <c:pt idx="239">
                  <c:v>0.49810000000000021</c:v>
                </c:pt>
                <c:pt idx="240">
                  <c:v>0.49100000000000021</c:v>
                </c:pt>
                <c:pt idx="241">
                  <c:v>0.48520000000000002</c:v>
                </c:pt>
                <c:pt idx="242">
                  <c:v>0.47780000000000017</c:v>
                </c:pt>
                <c:pt idx="243">
                  <c:v>0.47080000000000016</c:v>
                </c:pt>
                <c:pt idx="244">
                  <c:v>0.46450000000000002</c:v>
                </c:pt>
                <c:pt idx="245">
                  <c:v>0.4582</c:v>
                </c:pt>
                <c:pt idx="246">
                  <c:v>0.45150000000000001</c:v>
                </c:pt>
                <c:pt idx="247">
                  <c:v>0.44579999999999997</c:v>
                </c:pt>
                <c:pt idx="248">
                  <c:v>0.43790000000000018</c:v>
                </c:pt>
                <c:pt idx="249">
                  <c:v>0.43290000000000017</c:v>
                </c:pt>
                <c:pt idx="250">
                  <c:v>0.42400000000000021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B-B404-411C-9115-8A1358F28BA0}"/>
            </c:ext>
          </c:extLst>
        </c:ser>
        <c:ser>
          <c:idx val="12"/>
          <c:order val="12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Sheet1!$N$6:$N$256</c:f>
              <c:numCache>
                <c:formatCode>General</c:formatCode>
                <c:ptCount val="251"/>
                <c:pt idx="0">
                  <c:v>0.79620000000000002</c:v>
                </c:pt>
                <c:pt idx="1">
                  <c:v>0.7080000000000003</c:v>
                </c:pt>
                <c:pt idx="2">
                  <c:v>0.65630000000000033</c:v>
                </c:pt>
                <c:pt idx="3">
                  <c:v>0.62710000000000032</c:v>
                </c:pt>
                <c:pt idx="4">
                  <c:v>0.6112000000000003</c:v>
                </c:pt>
                <c:pt idx="5">
                  <c:v>0.60300000000000031</c:v>
                </c:pt>
                <c:pt idx="6">
                  <c:v>0.5998</c:v>
                </c:pt>
                <c:pt idx="7">
                  <c:v>0.59870000000000001</c:v>
                </c:pt>
                <c:pt idx="8">
                  <c:v>0.60060000000000036</c:v>
                </c:pt>
                <c:pt idx="9">
                  <c:v>0.60280000000000034</c:v>
                </c:pt>
                <c:pt idx="10">
                  <c:v>0.60710000000000031</c:v>
                </c:pt>
                <c:pt idx="11">
                  <c:v>0.61090000000000033</c:v>
                </c:pt>
                <c:pt idx="12">
                  <c:v>0.6152000000000003</c:v>
                </c:pt>
                <c:pt idx="13">
                  <c:v>0.61930000000000029</c:v>
                </c:pt>
                <c:pt idx="14">
                  <c:v>0.6233000000000003</c:v>
                </c:pt>
                <c:pt idx="15">
                  <c:v>0.62670000000000048</c:v>
                </c:pt>
                <c:pt idx="16">
                  <c:v>0.6293000000000003</c:v>
                </c:pt>
                <c:pt idx="17">
                  <c:v>0.6303000000000003</c:v>
                </c:pt>
                <c:pt idx="18">
                  <c:v>0.63010000000000033</c:v>
                </c:pt>
                <c:pt idx="19">
                  <c:v>0.62780000000000036</c:v>
                </c:pt>
                <c:pt idx="20">
                  <c:v>0.62339999999999995</c:v>
                </c:pt>
                <c:pt idx="21">
                  <c:v>0.61630000000000029</c:v>
                </c:pt>
                <c:pt idx="22">
                  <c:v>0.60620000000000029</c:v>
                </c:pt>
                <c:pt idx="23">
                  <c:v>0.59439999999999971</c:v>
                </c:pt>
                <c:pt idx="24">
                  <c:v>0.57830000000000004</c:v>
                </c:pt>
                <c:pt idx="25">
                  <c:v>0.5615</c:v>
                </c:pt>
                <c:pt idx="26">
                  <c:v>0.54300000000000004</c:v>
                </c:pt>
                <c:pt idx="27">
                  <c:v>0.52439999999999998</c:v>
                </c:pt>
                <c:pt idx="28">
                  <c:v>0.50629999999999997</c:v>
                </c:pt>
                <c:pt idx="29">
                  <c:v>0.48850000000000021</c:v>
                </c:pt>
                <c:pt idx="30">
                  <c:v>0.47240000000000021</c:v>
                </c:pt>
                <c:pt idx="31">
                  <c:v>0.45800000000000002</c:v>
                </c:pt>
                <c:pt idx="32">
                  <c:v>0.44600000000000001</c:v>
                </c:pt>
                <c:pt idx="33">
                  <c:v>0.43610000000000021</c:v>
                </c:pt>
                <c:pt idx="34">
                  <c:v>0.42930000000000024</c:v>
                </c:pt>
                <c:pt idx="35">
                  <c:v>0.42550000000000021</c:v>
                </c:pt>
                <c:pt idx="36">
                  <c:v>0.42400000000000021</c:v>
                </c:pt>
                <c:pt idx="37">
                  <c:v>0.42450000000000021</c:v>
                </c:pt>
                <c:pt idx="38">
                  <c:v>0.42680000000000018</c:v>
                </c:pt>
                <c:pt idx="39">
                  <c:v>0.43080000000000024</c:v>
                </c:pt>
                <c:pt idx="40">
                  <c:v>0.43480000000000024</c:v>
                </c:pt>
                <c:pt idx="41">
                  <c:v>0.43980000000000025</c:v>
                </c:pt>
                <c:pt idx="42">
                  <c:v>0.44450000000000001</c:v>
                </c:pt>
                <c:pt idx="43">
                  <c:v>0.4486</c:v>
                </c:pt>
                <c:pt idx="44">
                  <c:v>0.45229999999999998</c:v>
                </c:pt>
                <c:pt idx="45">
                  <c:v>0.45550000000000002</c:v>
                </c:pt>
                <c:pt idx="46">
                  <c:v>0.45830000000000015</c:v>
                </c:pt>
                <c:pt idx="47">
                  <c:v>0.45950000000000002</c:v>
                </c:pt>
                <c:pt idx="48">
                  <c:v>0.46060000000000001</c:v>
                </c:pt>
                <c:pt idx="49">
                  <c:v>0.46090000000000014</c:v>
                </c:pt>
                <c:pt idx="50">
                  <c:v>0.46030000000000015</c:v>
                </c:pt>
                <c:pt idx="51">
                  <c:v>0.4592</c:v>
                </c:pt>
                <c:pt idx="52">
                  <c:v>0.45700000000000002</c:v>
                </c:pt>
                <c:pt idx="53">
                  <c:v>0.4546</c:v>
                </c:pt>
                <c:pt idx="54">
                  <c:v>0.45120000000000005</c:v>
                </c:pt>
                <c:pt idx="55">
                  <c:v>0.44740000000000002</c:v>
                </c:pt>
                <c:pt idx="56">
                  <c:v>0.44340000000000002</c:v>
                </c:pt>
                <c:pt idx="57">
                  <c:v>0.43830000000000024</c:v>
                </c:pt>
                <c:pt idx="58">
                  <c:v>0.43290000000000017</c:v>
                </c:pt>
                <c:pt idx="59">
                  <c:v>0.42720000000000002</c:v>
                </c:pt>
                <c:pt idx="60">
                  <c:v>0.42150000000000021</c:v>
                </c:pt>
                <c:pt idx="61">
                  <c:v>0.41520000000000001</c:v>
                </c:pt>
                <c:pt idx="62">
                  <c:v>0.40850000000000014</c:v>
                </c:pt>
                <c:pt idx="63">
                  <c:v>0.40200000000000002</c:v>
                </c:pt>
                <c:pt idx="64">
                  <c:v>0.39490000000000025</c:v>
                </c:pt>
                <c:pt idx="65">
                  <c:v>0.38810000000000017</c:v>
                </c:pt>
                <c:pt idx="66">
                  <c:v>0.38100000000000017</c:v>
                </c:pt>
                <c:pt idx="67">
                  <c:v>0.37400000000000017</c:v>
                </c:pt>
                <c:pt idx="68">
                  <c:v>0.36700000000000021</c:v>
                </c:pt>
                <c:pt idx="69">
                  <c:v>0.36020000000000002</c:v>
                </c:pt>
                <c:pt idx="70">
                  <c:v>0.35370000000000001</c:v>
                </c:pt>
                <c:pt idx="71">
                  <c:v>0.34740000000000021</c:v>
                </c:pt>
                <c:pt idx="72">
                  <c:v>0.34090000000000015</c:v>
                </c:pt>
                <c:pt idx="73">
                  <c:v>0.33520000000000016</c:v>
                </c:pt>
                <c:pt idx="74">
                  <c:v>0.32950000000000024</c:v>
                </c:pt>
                <c:pt idx="75">
                  <c:v>0.32490000000000024</c:v>
                </c:pt>
                <c:pt idx="76">
                  <c:v>0.31960000000000016</c:v>
                </c:pt>
                <c:pt idx="77">
                  <c:v>0.31520000000000015</c:v>
                </c:pt>
                <c:pt idx="78">
                  <c:v>0.31140000000000018</c:v>
                </c:pt>
                <c:pt idx="79">
                  <c:v>0.30790000000000017</c:v>
                </c:pt>
                <c:pt idx="80">
                  <c:v>0.30500000000000022</c:v>
                </c:pt>
                <c:pt idx="81">
                  <c:v>0.30270000000000002</c:v>
                </c:pt>
                <c:pt idx="82">
                  <c:v>0.30130000000000018</c:v>
                </c:pt>
                <c:pt idx="83">
                  <c:v>0.29800000000000021</c:v>
                </c:pt>
                <c:pt idx="84">
                  <c:v>0.29750000000000021</c:v>
                </c:pt>
                <c:pt idx="85">
                  <c:v>0.29700000000000021</c:v>
                </c:pt>
                <c:pt idx="86">
                  <c:v>0.29720000000000002</c:v>
                </c:pt>
                <c:pt idx="87">
                  <c:v>0.29720000000000002</c:v>
                </c:pt>
                <c:pt idx="88">
                  <c:v>0.29860000000000014</c:v>
                </c:pt>
                <c:pt idx="89">
                  <c:v>0.30000000000000016</c:v>
                </c:pt>
                <c:pt idx="90">
                  <c:v>0.30160000000000015</c:v>
                </c:pt>
                <c:pt idx="91">
                  <c:v>0.30390000000000017</c:v>
                </c:pt>
                <c:pt idx="92">
                  <c:v>0.30670000000000008</c:v>
                </c:pt>
                <c:pt idx="93">
                  <c:v>0.30990000000000018</c:v>
                </c:pt>
                <c:pt idx="94">
                  <c:v>0.31340000000000018</c:v>
                </c:pt>
                <c:pt idx="95">
                  <c:v>0.31780000000000036</c:v>
                </c:pt>
                <c:pt idx="96">
                  <c:v>0.32210000000000016</c:v>
                </c:pt>
                <c:pt idx="97">
                  <c:v>0.32720000000000021</c:v>
                </c:pt>
                <c:pt idx="98">
                  <c:v>0.33220000000000016</c:v>
                </c:pt>
                <c:pt idx="99">
                  <c:v>0.33770000000000017</c:v>
                </c:pt>
                <c:pt idx="100">
                  <c:v>0.34360000000000002</c:v>
                </c:pt>
                <c:pt idx="101">
                  <c:v>0.34990000000000021</c:v>
                </c:pt>
                <c:pt idx="102">
                  <c:v>0.35650000000000015</c:v>
                </c:pt>
                <c:pt idx="103">
                  <c:v>0.36340000000000017</c:v>
                </c:pt>
                <c:pt idx="104">
                  <c:v>0.37010000000000015</c:v>
                </c:pt>
                <c:pt idx="105">
                  <c:v>0.37730000000000025</c:v>
                </c:pt>
                <c:pt idx="106">
                  <c:v>0.38530000000000025</c:v>
                </c:pt>
                <c:pt idx="107">
                  <c:v>0.39260000000000017</c:v>
                </c:pt>
                <c:pt idx="108">
                  <c:v>0.40040000000000014</c:v>
                </c:pt>
                <c:pt idx="109">
                  <c:v>0.40820000000000001</c:v>
                </c:pt>
                <c:pt idx="110">
                  <c:v>0.41680000000000017</c:v>
                </c:pt>
                <c:pt idx="111">
                  <c:v>0.42460000000000014</c:v>
                </c:pt>
                <c:pt idx="112">
                  <c:v>0.43300000000000016</c:v>
                </c:pt>
                <c:pt idx="113">
                  <c:v>0.44240000000000002</c:v>
                </c:pt>
                <c:pt idx="114">
                  <c:v>0.45029999999999998</c:v>
                </c:pt>
                <c:pt idx="115">
                  <c:v>0.45940000000000014</c:v>
                </c:pt>
                <c:pt idx="116">
                  <c:v>0.46860000000000002</c:v>
                </c:pt>
                <c:pt idx="117">
                  <c:v>0.47770000000000001</c:v>
                </c:pt>
                <c:pt idx="118">
                  <c:v>0.48650000000000021</c:v>
                </c:pt>
                <c:pt idx="119">
                  <c:v>0.49550000000000016</c:v>
                </c:pt>
                <c:pt idx="120">
                  <c:v>0.50539999999999996</c:v>
                </c:pt>
                <c:pt idx="121">
                  <c:v>0.51629999999999998</c:v>
                </c:pt>
                <c:pt idx="122">
                  <c:v>0.52580000000000005</c:v>
                </c:pt>
                <c:pt idx="123">
                  <c:v>0.53559999999999997</c:v>
                </c:pt>
                <c:pt idx="124">
                  <c:v>0.54339999999999999</c:v>
                </c:pt>
                <c:pt idx="125">
                  <c:v>0.55100000000000005</c:v>
                </c:pt>
                <c:pt idx="126">
                  <c:v>0.55940000000000001</c:v>
                </c:pt>
                <c:pt idx="127">
                  <c:v>0.56770000000000032</c:v>
                </c:pt>
                <c:pt idx="128">
                  <c:v>0.5769000000000003</c:v>
                </c:pt>
                <c:pt idx="129">
                  <c:v>0.58479999999999999</c:v>
                </c:pt>
                <c:pt idx="130">
                  <c:v>0.59419999999999962</c:v>
                </c:pt>
                <c:pt idx="131">
                  <c:v>0.60080000000000033</c:v>
                </c:pt>
                <c:pt idx="132">
                  <c:v>0.61129999999999995</c:v>
                </c:pt>
                <c:pt idx="133">
                  <c:v>0.61900000000000033</c:v>
                </c:pt>
                <c:pt idx="134">
                  <c:v>0.6266000000000006</c:v>
                </c:pt>
                <c:pt idx="135">
                  <c:v>0.63560000000000061</c:v>
                </c:pt>
                <c:pt idx="136">
                  <c:v>0.64420000000000033</c:v>
                </c:pt>
                <c:pt idx="137">
                  <c:v>0.65140000000000031</c:v>
                </c:pt>
                <c:pt idx="138">
                  <c:v>0.65870000000000051</c:v>
                </c:pt>
                <c:pt idx="139">
                  <c:v>0.66630000000000034</c:v>
                </c:pt>
                <c:pt idx="140">
                  <c:v>0.67390000000000061</c:v>
                </c:pt>
                <c:pt idx="141">
                  <c:v>0.68089999999999995</c:v>
                </c:pt>
                <c:pt idx="142">
                  <c:v>0.6875</c:v>
                </c:pt>
                <c:pt idx="143">
                  <c:v>0.69430000000000003</c:v>
                </c:pt>
                <c:pt idx="144">
                  <c:v>0.70109999999999995</c:v>
                </c:pt>
                <c:pt idx="145">
                  <c:v>0.70690000000000031</c:v>
                </c:pt>
                <c:pt idx="146">
                  <c:v>0.71330000000000005</c:v>
                </c:pt>
                <c:pt idx="147">
                  <c:v>0.71890000000000032</c:v>
                </c:pt>
                <c:pt idx="148">
                  <c:v>0.72460000000000035</c:v>
                </c:pt>
                <c:pt idx="149">
                  <c:v>0.73050000000000004</c:v>
                </c:pt>
                <c:pt idx="150">
                  <c:v>0.73510000000000031</c:v>
                </c:pt>
                <c:pt idx="151">
                  <c:v>0.74090000000000034</c:v>
                </c:pt>
                <c:pt idx="152">
                  <c:v>0.74480000000000035</c:v>
                </c:pt>
                <c:pt idx="153">
                  <c:v>0.74970000000000048</c:v>
                </c:pt>
                <c:pt idx="154">
                  <c:v>0.75490000000000035</c:v>
                </c:pt>
                <c:pt idx="155">
                  <c:v>0.75780000000000036</c:v>
                </c:pt>
                <c:pt idx="156">
                  <c:v>0.76280000000000048</c:v>
                </c:pt>
                <c:pt idx="157">
                  <c:v>0.7644000000000003</c:v>
                </c:pt>
                <c:pt idx="158">
                  <c:v>0.76940000000000031</c:v>
                </c:pt>
                <c:pt idx="159">
                  <c:v>0.77190000000000036</c:v>
                </c:pt>
                <c:pt idx="160">
                  <c:v>0.77530000000000032</c:v>
                </c:pt>
                <c:pt idx="161">
                  <c:v>0.77830000000000032</c:v>
                </c:pt>
                <c:pt idx="162">
                  <c:v>0.78080000000000005</c:v>
                </c:pt>
                <c:pt idx="163">
                  <c:v>0.7833</c:v>
                </c:pt>
                <c:pt idx="164">
                  <c:v>0.78680000000000005</c:v>
                </c:pt>
                <c:pt idx="165">
                  <c:v>0.78900000000000003</c:v>
                </c:pt>
                <c:pt idx="166">
                  <c:v>0.79120000000000001</c:v>
                </c:pt>
                <c:pt idx="167">
                  <c:v>0.79330000000000001</c:v>
                </c:pt>
                <c:pt idx="168">
                  <c:v>0.79420000000000002</c:v>
                </c:pt>
                <c:pt idx="169">
                  <c:v>0.7947000000000003</c:v>
                </c:pt>
                <c:pt idx="170">
                  <c:v>0.79430000000000001</c:v>
                </c:pt>
                <c:pt idx="171">
                  <c:v>0.79559999999999997</c:v>
                </c:pt>
                <c:pt idx="172">
                  <c:v>0.79649999999999999</c:v>
                </c:pt>
                <c:pt idx="173">
                  <c:v>0.7964</c:v>
                </c:pt>
                <c:pt idx="174">
                  <c:v>0.79800000000000004</c:v>
                </c:pt>
                <c:pt idx="175">
                  <c:v>0.79730000000000001</c:v>
                </c:pt>
                <c:pt idx="176">
                  <c:v>0.7974</c:v>
                </c:pt>
                <c:pt idx="177">
                  <c:v>0.7964</c:v>
                </c:pt>
                <c:pt idx="178">
                  <c:v>0.79610000000000003</c:v>
                </c:pt>
                <c:pt idx="179">
                  <c:v>0.79549999999999998</c:v>
                </c:pt>
                <c:pt idx="180">
                  <c:v>0.7947000000000003</c:v>
                </c:pt>
                <c:pt idx="181">
                  <c:v>0.79200000000000004</c:v>
                </c:pt>
                <c:pt idx="182">
                  <c:v>0.79159999999999997</c:v>
                </c:pt>
                <c:pt idx="183">
                  <c:v>0.7893</c:v>
                </c:pt>
                <c:pt idx="184">
                  <c:v>0.78890000000000005</c:v>
                </c:pt>
                <c:pt idx="185">
                  <c:v>0.78549999999999998</c:v>
                </c:pt>
                <c:pt idx="186">
                  <c:v>0.7833</c:v>
                </c:pt>
                <c:pt idx="187">
                  <c:v>0.78090000000000004</c:v>
                </c:pt>
                <c:pt idx="188">
                  <c:v>0.77830000000000032</c:v>
                </c:pt>
                <c:pt idx="189">
                  <c:v>0.77490000000000048</c:v>
                </c:pt>
                <c:pt idx="190">
                  <c:v>0.77190000000000036</c:v>
                </c:pt>
                <c:pt idx="191">
                  <c:v>0.76880000000000048</c:v>
                </c:pt>
                <c:pt idx="192">
                  <c:v>0.76520000000000032</c:v>
                </c:pt>
                <c:pt idx="193">
                  <c:v>0.76200000000000034</c:v>
                </c:pt>
                <c:pt idx="194">
                  <c:v>0.75890000000000035</c:v>
                </c:pt>
                <c:pt idx="195">
                  <c:v>0.75380000000000036</c:v>
                </c:pt>
                <c:pt idx="196">
                  <c:v>0.74940000000000029</c:v>
                </c:pt>
                <c:pt idx="197">
                  <c:v>0.74600000000000033</c:v>
                </c:pt>
                <c:pt idx="198">
                  <c:v>0.74330000000000029</c:v>
                </c:pt>
                <c:pt idx="199">
                  <c:v>0.73670000000000035</c:v>
                </c:pt>
                <c:pt idx="200">
                  <c:v>0.73310000000000031</c:v>
                </c:pt>
                <c:pt idx="201">
                  <c:v>0.72680000000000033</c:v>
                </c:pt>
                <c:pt idx="202">
                  <c:v>0.72240000000000004</c:v>
                </c:pt>
                <c:pt idx="203">
                  <c:v>0.71860000000000035</c:v>
                </c:pt>
                <c:pt idx="204">
                  <c:v>0.71319999999999995</c:v>
                </c:pt>
                <c:pt idx="205">
                  <c:v>0.70770000000000033</c:v>
                </c:pt>
                <c:pt idx="206">
                  <c:v>0.70270000000000032</c:v>
                </c:pt>
                <c:pt idx="207">
                  <c:v>0.69699999999999995</c:v>
                </c:pt>
                <c:pt idx="208">
                  <c:v>0.69090000000000029</c:v>
                </c:pt>
                <c:pt idx="209">
                  <c:v>0.6855</c:v>
                </c:pt>
                <c:pt idx="210">
                  <c:v>0.6804</c:v>
                </c:pt>
                <c:pt idx="211">
                  <c:v>0.67390000000000061</c:v>
                </c:pt>
                <c:pt idx="212">
                  <c:v>0.66850000000000032</c:v>
                </c:pt>
                <c:pt idx="213">
                  <c:v>0.66230000000000033</c:v>
                </c:pt>
                <c:pt idx="214">
                  <c:v>0.65640000000000032</c:v>
                </c:pt>
                <c:pt idx="215">
                  <c:v>0.65010000000000034</c:v>
                </c:pt>
                <c:pt idx="216">
                  <c:v>0.64380000000000048</c:v>
                </c:pt>
                <c:pt idx="217">
                  <c:v>0.63780000000000048</c:v>
                </c:pt>
                <c:pt idx="218">
                  <c:v>0.6306000000000006</c:v>
                </c:pt>
                <c:pt idx="219">
                  <c:v>0.62500000000000033</c:v>
                </c:pt>
                <c:pt idx="220">
                  <c:v>0.61860000000000048</c:v>
                </c:pt>
                <c:pt idx="221">
                  <c:v>0.61210000000000031</c:v>
                </c:pt>
                <c:pt idx="222">
                  <c:v>0.60580000000000034</c:v>
                </c:pt>
                <c:pt idx="223">
                  <c:v>0.60000000000000031</c:v>
                </c:pt>
                <c:pt idx="224">
                  <c:v>0.59199999999999997</c:v>
                </c:pt>
                <c:pt idx="225">
                  <c:v>0.58589999999999998</c:v>
                </c:pt>
                <c:pt idx="226">
                  <c:v>0.58009999999999962</c:v>
                </c:pt>
                <c:pt idx="227">
                  <c:v>0.57320000000000004</c:v>
                </c:pt>
                <c:pt idx="228">
                  <c:v>0.5665</c:v>
                </c:pt>
                <c:pt idx="229">
                  <c:v>0.55920000000000003</c:v>
                </c:pt>
                <c:pt idx="230">
                  <c:v>0.55280000000000029</c:v>
                </c:pt>
                <c:pt idx="231">
                  <c:v>0.5464</c:v>
                </c:pt>
                <c:pt idx="232">
                  <c:v>0.53979999999999995</c:v>
                </c:pt>
                <c:pt idx="233">
                  <c:v>0.53290000000000004</c:v>
                </c:pt>
                <c:pt idx="234">
                  <c:v>0.52600000000000002</c:v>
                </c:pt>
                <c:pt idx="235">
                  <c:v>0.51949999999999996</c:v>
                </c:pt>
                <c:pt idx="236">
                  <c:v>0.51270000000000004</c:v>
                </c:pt>
                <c:pt idx="237">
                  <c:v>0.50519999999999998</c:v>
                </c:pt>
                <c:pt idx="238">
                  <c:v>0.50019999999999998</c:v>
                </c:pt>
                <c:pt idx="239">
                  <c:v>0.49290000000000017</c:v>
                </c:pt>
                <c:pt idx="240">
                  <c:v>0.48590000000000017</c:v>
                </c:pt>
                <c:pt idx="241">
                  <c:v>0.47970000000000002</c:v>
                </c:pt>
                <c:pt idx="242">
                  <c:v>0.47280000000000016</c:v>
                </c:pt>
                <c:pt idx="243">
                  <c:v>0.4657</c:v>
                </c:pt>
                <c:pt idx="244">
                  <c:v>0.45980000000000015</c:v>
                </c:pt>
                <c:pt idx="245">
                  <c:v>0.45340000000000008</c:v>
                </c:pt>
                <c:pt idx="246">
                  <c:v>0.44729999999999998</c:v>
                </c:pt>
                <c:pt idx="247">
                  <c:v>0.44090000000000001</c:v>
                </c:pt>
                <c:pt idx="248">
                  <c:v>0.43310000000000015</c:v>
                </c:pt>
                <c:pt idx="249">
                  <c:v>0.42820000000000008</c:v>
                </c:pt>
                <c:pt idx="250">
                  <c:v>0.41970000000000002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C-B404-411C-9115-8A1358F28BA0}"/>
            </c:ext>
          </c:extLst>
        </c:ser>
        <c:ser>
          <c:idx val="13"/>
          <c:order val="13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Sheet1!$O$6:$O$256</c:f>
              <c:numCache>
                <c:formatCode>General</c:formatCode>
                <c:ptCount val="251"/>
                <c:pt idx="0">
                  <c:v>0.78949999999999998</c:v>
                </c:pt>
                <c:pt idx="1">
                  <c:v>0.70230000000000004</c:v>
                </c:pt>
                <c:pt idx="2">
                  <c:v>0.65110000000000035</c:v>
                </c:pt>
                <c:pt idx="3">
                  <c:v>0.62220000000000031</c:v>
                </c:pt>
                <c:pt idx="4">
                  <c:v>0.60629999999999995</c:v>
                </c:pt>
                <c:pt idx="5">
                  <c:v>0.59819999999999962</c:v>
                </c:pt>
                <c:pt idx="6">
                  <c:v>0.59519999999999962</c:v>
                </c:pt>
                <c:pt idx="7">
                  <c:v>0.5944999999999997</c:v>
                </c:pt>
                <c:pt idx="8">
                  <c:v>0.59589999999999999</c:v>
                </c:pt>
                <c:pt idx="9">
                  <c:v>0.59819999999999962</c:v>
                </c:pt>
                <c:pt idx="10">
                  <c:v>0.60220000000000029</c:v>
                </c:pt>
                <c:pt idx="11">
                  <c:v>0.60580000000000034</c:v>
                </c:pt>
                <c:pt idx="12">
                  <c:v>0.60990000000000033</c:v>
                </c:pt>
                <c:pt idx="13">
                  <c:v>0.61400000000000032</c:v>
                </c:pt>
                <c:pt idx="14">
                  <c:v>0.61790000000000034</c:v>
                </c:pt>
                <c:pt idx="15">
                  <c:v>0.62150000000000005</c:v>
                </c:pt>
                <c:pt idx="16">
                  <c:v>0.62400000000000033</c:v>
                </c:pt>
                <c:pt idx="17">
                  <c:v>0.62510000000000032</c:v>
                </c:pt>
                <c:pt idx="18">
                  <c:v>0.6246000000000006</c:v>
                </c:pt>
                <c:pt idx="19">
                  <c:v>0.62200000000000033</c:v>
                </c:pt>
                <c:pt idx="20">
                  <c:v>0.61770000000000036</c:v>
                </c:pt>
                <c:pt idx="21">
                  <c:v>0.61060000000000036</c:v>
                </c:pt>
                <c:pt idx="22">
                  <c:v>0.60090000000000032</c:v>
                </c:pt>
                <c:pt idx="23">
                  <c:v>0.58889999999999998</c:v>
                </c:pt>
                <c:pt idx="24">
                  <c:v>0.57310000000000005</c:v>
                </c:pt>
                <c:pt idx="25">
                  <c:v>0.55659999999999998</c:v>
                </c:pt>
                <c:pt idx="26">
                  <c:v>0.5383</c:v>
                </c:pt>
                <c:pt idx="27">
                  <c:v>0.51980000000000004</c:v>
                </c:pt>
                <c:pt idx="28">
                  <c:v>0.50149999999999961</c:v>
                </c:pt>
                <c:pt idx="29">
                  <c:v>0.48420000000000002</c:v>
                </c:pt>
                <c:pt idx="30">
                  <c:v>0.46790000000000015</c:v>
                </c:pt>
                <c:pt idx="31">
                  <c:v>0.45379999999999998</c:v>
                </c:pt>
                <c:pt idx="32">
                  <c:v>0.44180000000000008</c:v>
                </c:pt>
                <c:pt idx="33">
                  <c:v>0.43210000000000015</c:v>
                </c:pt>
                <c:pt idx="34">
                  <c:v>0.42570000000000002</c:v>
                </c:pt>
                <c:pt idx="35">
                  <c:v>0.42140000000000016</c:v>
                </c:pt>
                <c:pt idx="36">
                  <c:v>0.42000000000000015</c:v>
                </c:pt>
                <c:pt idx="37">
                  <c:v>0.42040000000000016</c:v>
                </c:pt>
                <c:pt idx="38">
                  <c:v>0.42270000000000002</c:v>
                </c:pt>
                <c:pt idx="39">
                  <c:v>0.42680000000000018</c:v>
                </c:pt>
                <c:pt idx="40">
                  <c:v>0.43080000000000024</c:v>
                </c:pt>
                <c:pt idx="41">
                  <c:v>0.43570000000000014</c:v>
                </c:pt>
                <c:pt idx="42">
                  <c:v>0.44030000000000002</c:v>
                </c:pt>
                <c:pt idx="43">
                  <c:v>0.44440000000000002</c:v>
                </c:pt>
                <c:pt idx="44">
                  <c:v>0.44800000000000001</c:v>
                </c:pt>
                <c:pt idx="45">
                  <c:v>0.45129999999999998</c:v>
                </c:pt>
                <c:pt idx="46">
                  <c:v>0.45379999999999998</c:v>
                </c:pt>
                <c:pt idx="47">
                  <c:v>0.45520000000000005</c:v>
                </c:pt>
                <c:pt idx="48">
                  <c:v>0.45610000000000001</c:v>
                </c:pt>
                <c:pt idx="49">
                  <c:v>0.45650000000000002</c:v>
                </c:pt>
                <c:pt idx="50">
                  <c:v>0.45600000000000002</c:v>
                </c:pt>
                <c:pt idx="51">
                  <c:v>0.45479999999999998</c:v>
                </c:pt>
                <c:pt idx="52">
                  <c:v>0.45270000000000005</c:v>
                </c:pt>
                <c:pt idx="53">
                  <c:v>0.45029999999999998</c:v>
                </c:pt>
                <c:pt idx="54">
                  <c:v>0.44690000000000002</c:v>
                </c:pt>
                <c:pt idx="55">
                  <c:v>0.44330000000000008</c:v>
                </c:pt>
                <c:pt idx="56">
                  <c:v>0.43900000000000017</c:v>
                </c:pt>
                <c:pt idx="57">
                  <c:v>0.43420000000000014</c:v>
                </c:pt>
                <c:pt idx="58">
                  <c:v>0.42880000000000024</c:v>
                </c:pt>
                <c:pt idx="59">
                  <c:v>0.42340000000000017</c:v>
                </c:pt>
                <c:pt idx="60">
                  <c:v>0.41740000000000022</c:v>
                </c:pt>
                <c:pt idx="61">
                  <c:v>0.41120000000000001</c:v>
                </c:pt>
                <c:pt idx="62">
                  <c:v>0.40460000000000002</c:v>
                </c:pt>
                <c:pt idx="63">
                  <c:v>0.39800000000000024</c:v>
                </c:pt>
                <c:pt idx="64">
                  <c:v>0.39110000000000017</c:v>
                </c:pt>
                <c:pt idx="65">
                  <c:v>0.38440000000000024</c:v>
                </c:pt>
                <c:pt idx="66">
                  <c:v>0.37740000000000018</c:v>
                </c:pt>
                <c:pt idx="67">
                  <c:v>0.37040000000000017</c:v>
                </c:pt>
                <c:pt idx="68">
                  <c:v>0.36350000000000021</c:v>
                </c:pt>
                <c:pt idx="69">
                  <c:v>0.35670000000000002</c:v>
                </c:pt>
                <c:pt idx="70">
                  <c:v>0.35040000000000021</c:v>
                </c:pt>
                <c:pt idx="71">
                  <c:v>0.34390000000000015</c:v>
                </c:pt>
                <c:pt idx="72">
                  <c:v>0.33770000000000017</c:v>
                </c:pt>
                <c:pt idx="73">
                  <c:v>0.33200000000000024</c:v>
                </c:pt>
                <c:pt idx="74">
                  <c:v>0.32620000000000021</c:v>
                </c:pt>
                <c:pt idx="75">
                  <c:v>0.32160000000000016</c:v>
                </c:pt>
                <c:pt idx="76">
                  <c:v>0.31650000000000017</c:v>
                </c:pt>
                <c:pt idx="77">
                  <c:v>0.31210000000000021</c:v>
                </c:pt>
                <c:pt idx="78">
                  <c:v>0.30820000000000008</c:v>
                </c:pt>
                <c:pt idx="79">
                  <c:v>0.30480000000000024</c:v>
                </c:pt>
                <c:pt idx="80">
                  <c:v>0.30210000000000015</c:v>
                </c:pt>
                <c:pt idx="81">
                  <c:v>0.29950000000000021</c:v>
                </c:pt>
                <c:pt idx="82">
                  <c:v>0.29820000000000002</c:v>
                </c:pt>
                <c:pt idx="83">
                  <c:v>0.29480000000000017</c:v>
                </c:pt>
                <c:pt idx="84">
                  <c:v>0.29430000000000017</c:v>
                </c:pt>
                <c:pt idx="85">
                  <c:v>0.29410000000000008</c:v>
                </c:pt>
                <c:pt idx="86">
                  <c:v>0.29410000000000008</c:v>
                </c:pt>
                <c:pt idx="87">
                  <c:v>0.29420000000000002</c:v>
                </c:pt>
                <c:pt idx="88">
                  <c:v>0.29550000000000015</c:v>
                </c:pt>
                <c:pt idx="89">
                  <c:v>0.29700000000000021</c:v>
                </c:pt>
                <c:pt idx="90">
                  <c:v>0.29840000000000017</c:v>
                </c:pt>
                <c:pt idx="91">
                  <c:v>0.30070000000000002</c:v>
                </c:pt>
                <c:pt idx="92">
                  <c:v>0.30340000000000017</c:v>
                </c:pt>
                <c:pt idx="93">
                  <c:v>0.30650000000000022</c:v>
                </c:pt>
                <c:pt idx="94">
                  <c:v>0.31040000000000018</c:v>
                </c:pt>
                <c:pt idx="95">
                  <c:v>0.31440000000000018</c:v>
                </c:pt>
                <c:pt idx="96">
                  <c:v>0.31860000000000022</c:v>
                </c:pt>
                <c:pt idx="97">
                  <c:v>0.32390000000000024</c:v>
                </c:pt>
                <c:pt idx="98">
                  <c:v>0.32890000000000036</c:v>
                </c:pt>
                <c:pt idx="99">
                  <c:v>0.33430000000000032</c:v>
                </c:pt>
                <c:pt idx="100">
                  <c:v>0.33970000000000017</c:v>
                </c:pt>
                <c:pt idx="101">
                  <c:v>0.34600000000000014</c:v>
                </c:pt>
                <c:pt idx="102">
                  <c:v>0.35270000000000001</c:v>
                </c:pt>
                <c:pt idx="103">
                  <c:v>0.35940000000000016</c:v>
                </c:pt>
                <c:pt idx="104">
                  <c:v>0.36630000000000024</c:v>
                </c:pt>
                <c:pt idx="105">
                  <c:v>0.37350000000000017</c:v>
                </c:pt>
                <c:pt idx="106">
                  <c:v>0.38130000000000025</c:v>
                </c:pt>
                <c:pt idx="107">
                  <c:v>0.38840000000000025</c:v>
                </c:pt>
                <c:pt idx="108">
                  <c:v>0.39610000000000017</c:v>
                </c:pt>
                <c:pt idx="109">
                  <c:v>0.40380000000000016</c:v>
                </c:pt>
                <c:pt idx="110">
                  <c:v>0.41220000000000001</c:v>
                </c:pt>
                <c:pt idx="111">
                  <c:v>0.41990000000000016</c:v>
                </c:pt>
                <c:pt idx="112">
                  <c:v>0.42850000000000021</c:v>
                </c:pt>
                <c:pt idx="113">
                  <c:v>0.43770000000000014</c:v>
                </c:pt>
                <c:pt idx="114">
                  <c:v>0.44540000000000002</c:v>
                </c:pt>
                <c:pt idx="115">
                  <c:v>0.45450000000000002</c:v>
                </c:pt>
                <c:pt idx="116">
                  <c:v>0.46360000000000001</c:v>
                </c:pt>
                <c:pt idx="117">
                  <c:v>0.47260000000000002</c:v>
                </c:pt>
                <c:pt idx="118">
                  <c:v>0.48120000000000002</c:v>
                </c:pt>
                <c:pt idx="119">
                  <c:v>0.49020000000000002</c:v>
                </c:pt>
                <c:pt idx="120">
                  <c:v>0.49980000000000024</c:v>
                </c:pt>
                <c:pt idx="121">
                  <c:v>0.51039999999999996</c:v>
                </c:pt>
                <c:pt idx="122">
                  <c:v>0.5202</c:v>
                </c:pt>
                <c:pt idx="123">
                  <c:v>0.52980000000000005</c:v>
                </c:pt>
                <c:pt idx="124">
                  <c:v>0.5373</c:v>
                </c:pt>
                <c:pt idx="125">
                  <c:v>0.54500000000000004</c:v>
                </c:pt>
                <c:pt idx="126">
                  <c:v>0.5534</c:v>
                </c:pt>
                <c:pt idx="127">
                  <c:v>0.56159999999999999</c:v>
                </c:pt>
                <c:pt idx="128">
                  <c:v>0.57070000000000032</c:v>
                </c:pt>
                <c:pt idx="129">
                  <c:v>0.57840000000000003</c:v>
                </c:pt>
                <c:pt idx="130">
                  <c:v>0.5877</c:v>
                </c:pt>
                <c:pt idx="131">
                  <c:v>0.59419999999999962</c:v>
                </c:pt>
                <c:pt idx="132">
                  <c:v>0.60450000000000004</c:v>
                </c:pt>
                <c:pt idx="133">
                  <c:v>0.6122000000000003</c:v>
                </c:pt>
                <c:pt idx="134">
                  <c:v>0.61960000000000048</c:v>
                </c:pt>
                <c:pt idx="135">
                  <c:v>0.62870000000000048</c:v>
                </c:pt>
                <c:pt idx="136">
                  <c:v>0.63720000000000032</c:v>
                </c:pt>
                <c:pt idx="137">
                  <c:v>0.64430000000000032</c:v>
                </c:pt>
                <c:pt idx="138">
                  <c:v>0.6515000000000003</c:v>
                </c:pt>
                <c:pt idx="139">
                  <c:v>0.65920000000000034</c:v>
                </c:pt>
                <c:pt idx="140">
                  <c:v>0.66650000000000031</c:v>
                </c:pt>
                <c:pt idx="141">
                  <c:v>0.67340000000000033</c:v>
                </c:pt>
                <c:pt idx="142">
                  <c:v>0.67980000000000063</c:v>
                </c:pt>
                <c:pt idx="143">
                  <c:v>0.6865</c:v>
                </c:pt>
                <c:pt idx="144">
                  <c:v>0.69340000000000002</c:v>
                </c:pt>
                <c:pt idx="145">
                  <c:v>0.69920000000000004</c:v>
                </c:pt>
                <c:pt idx="146">
                  <c:v>0.70530000000000004</c:v>
                </c:pt>
                <c:pt idx="147">
                  <c:v>0.71109999999999995</c:v>
                </c:pt>
                <c:pt idx="148">
                  <c:v>0.71690000000000031</c:v>
                </c:pt>
                <c:pt idx="149">
                  <c:v>0.72250000000000003</c:v>
                </c:pt>
                <c:pt idx="150">
                  <c:v>0.72700000000000031</c:v>
                </c:pt>
                <c:pt idx="151">
                  <c:v>0.73260000000000036</c:v>
                </c:pt>
                <c:pt idx="152">
                  <c:v>0.73680000000000034</c:v>
                </c:pt>
                <c:pt idx="153">
                  <c:v>0.74170000000000036</c:v>
                </c:pt>
                <c:pt idx="154">
                  <c:v>0.74620000000000031</c:v>
                </c:pt>
                <c:pt idx="155">
                  <c:v>0.7496000000000006</c:v>
                </c:pt>
                <c:pt idx="156">
                  <c:v>0.75410000000000033</c:v>
                </c:pt>
                <c:pt idx="157">
                  <c:v>0.75640000000000029</c:v>
                </c:pt>
                <c:pt idx="158">
                  <c:v>0.76110000000000033</c:v>
                </c:pt>
                <c:pt idx="159">
                  <c:v>0.76359999999999995</c:v>
                </c:pt>
                <c:pt idx="160">
                  <c:v>0.76610000000000034</c:v>
                </c:pt>
                <c:pt idx="161">
                  <c:v>0.76980000000000048</c:v>
                </c:pt>
                <c:pt idx="162">
                  <c:v>0.77210000000000034</c:v>
                </c:pt>
                <c:pt idx="163">
                  <c:v>0.77520000000000033</c:v>
                </c:pt>
                <c:pt idx="164">
                  <c:v>0.7785000000000003</c:v>
                </c:pt>
                <c:pt idx="165">
                  <c:v>0.7802</c:v>
                </c:pt>
                <c:pt idx="166">
                  <c:v>0.78269999999999995</c:v>
                </c:pt>
                <c:pt idx="167">
                  <c:v>0.78469999999999995</c:v>
                </c:pt>
                <c:pt idx="168">
                  <c:v>0.7853</c:v>
                </c:pt>
                <c:pt idx="169">
                  <c:v>0.78720000000000001</c:v>
                </c:pt>
                <c:pt idx="170">
                  <c:v>0.78449999999999998</c:v>
                </c:pt>
                <c:pt idx="171">
                  <c:v>0.78620000000000001</c:v>
                </c:pt>
                <c:pt idx="172">
                  <c:v>0.78739999999999999</c:v>
                </c:pt>
                <c:pt idx="173">
                  <c:v>0.78720000000000001</c:v>
                </c:pt>
                <c:pt idx="174">
                  <c:v>0.78890000000000005</c:v>
                </c:pt>
                <c:pt idx="175">
                  <c:v>0.78890000000000005</c:v>
                </c:pt>
                <c:pt idx="176">
                  <c:v>0.78870000000000029</c:v>
                </c:pt>
                <c:pt idx="177">
                  <c:v>0.78720000000000001</c:v>
                </c:pt>
                <c:pt idx="178">
                  <c:v>0.78700000000000003</c:v>
                </c:pt>
                <c:pt idx="179">
                  <c:v>0.78700000000000003</c:v>
                </c:pt>
                <c:pt idx="180">
                  <c:v>0.78539999999999999</c:v>
                </c:pt>
                <c:pt idx="181">
                  <c:v>0.78400000000000003</c:v>
                </c:pt>
                <c:pt idx="182">
                  <c:v>0.78310000000000002</c:v>
                </c:pt>
                <c:pt idx="183">
                  <c:v>0.78110000000000002</c:v>
                </c:pt>
                <c:pt idx="184">
                  <c:v>0.78039999999999998</c:v>
                </c:pt>
                <c:pt idx="185">
                  <c:v>0.77730000000000032</c:v>
                </c:pt>
                <c:pt idx="186">
                  <c:v>0.77490000000000048</c:v>
                </c:pt>
                <c:pt idx="187">
                  <c:v>0.77140000000000031</c:v>
                </c:pt>
                <c:pt idx="188">
                  <c:v>0.76950000000000029</c:v>
                </c:pt>
                <c:pt idx="189">
                  <c:v>0.76620000000000033</c:v>
                </c:pt>
                <c:pt idx="190">
                  <c:v>0.76480000000000048</c:v>
                </c:pt>
                <c:pt idx="191">
                  <c:v>0.76000000000000034</c:v>
                </c:pt>
                <c:pt idx="192">
                  <c:v>0.75640000000000029</c:v>
                </c:pt>
                <c:pt idx="193">
                  <c:v>0.75370000000000048</c:v>
                </c:pt>
                <c:pt idx="194">
                  <c:v>0.75080000000000036</c:v>
                </c:pt>
                <c:pt idx="195">
                  <c:v>0.74690000000000034</c:v>
                </c:pt>
                <c:pt idx="196">
                  <c:v>0.74070000000000036</c:v>
                </c:pt>
                <c:pt idx="197">
                  <c:v>0.73710000000000031</c:v>
                </c:pt>
                <c:pt idx="198">
                  <c:v>0.73460000000000036</c:v>
                </c:pt>
                <c:pt idx="199">
                  <c:v>0.72850000000000004</c:v>
                </c:pt>
                <c:pt idx="200">
                  <c:v>0.72550000000000003</c:v>
                </c:pt>
                <c:pt idx="201">
                  <c:v>0.71930000000000005</c:v>
                </c:pt>
                <c:pt idx="202">
                  <c:v>0.71430000000000005</c:v>
                </c:pt>
                <c:pt idx="203">
                  <c:v>0.7110000000000003</c:v>
                </c:pt>
                <c:pt idx="204">
                  <c:v>0.70509999999999995</c:v>
                </c:pt>
                <c:pt idx="205">
                  <c:v>0.70000000000000029</c:v>
                </c:pt>
                <c:pt idx="206">
                  <c:v>0.69460000000000033</c:v>
                </c:pt>
                <c:pt idx="207">
                  <c:v>0.68910000000000005</c:v>
                </c:pt>
                <c:pt idx="208">
                  <c:v>0.68340000000000001</c:v>
                </c:pt>
                <c:pt idx="209">
                  <c:v>0.67780000000000062</c:v>
                </c:pt>
                <c:pt idx="210">
                  <c:v>0.67330000000000034</c:v>
                </c:pt>
                <c:pt idx="211">
                  <c:v>0.66650000000000031</c:v>
                </c:pt>
                <c:pt idx="212">
                  <c:v>0.66090000000000049</c:v>
                </c:pt>
                <c:pt idx="213">
                  <c:v>0.65490000000000048</c:v>
                </c:pt>
                <c:pt idx="214">
                  <c:v>0.64880000000000049</c:v>
                </c:pt>
                <c:pt idx="215">
                  <c:v>0.64300000000000035</c:v>
                </c:pt>
                <c:pt idx="216">
                  <c:v>0.6364000000000003</c:v>
                </c:pt>
                <c:pt idx="217">
                  <c:v>0.63070000000000048</c:v>
                </c:pt>
                <c:pt idx="218">
                  <c:v>0.62390000000000034</c:v>
                </c:pt>
                <c:pt idx="219">
                  <c:v>0.61800000000000033</c:v>
                </c:pt>
                <c:pt idx="220">
                  <c:v>0.61180000000000034</c:v>
                </c:pt>
                <c:pt idx="221">
                  <c:v>0.60520000000000029</c:v>
                </c:pt>
                <c:pt idx="222">
                  <c:v>0.5988</c:v>
                </c:pt>
                <c:pt idx="223">
                  <c:v>0.59329999999999972</c:v>
                </c:pt>
                <c:pt idx="224">
                  <c:v>0.58509999999999962</c:v>
                </c:pt>
                <c:pt idx="225">
                  <c:v>0.57940000000000003</c:v>
                </c:pt>
                <c:pt idx="226">
                  <c:v>0.57370000000000032</c:v>
                </c:pt>
                <c:pt idx="227">
                  <c:v>0.56659999999999999</c:v>
                </c:pt>
                <c:pt idx="228">
                  <c:v>0.56020000000000003</c:v>
                </c:pt>
                <c:pt idx="229">
                  <c:v>0.55330000000000001</c:v>
                </c:pt>
                <c:pt idx="230">
                  <c:v>0.5467000000000003</c:v>
                </c:pt>
                <c:pt idx="231">
                  <c:v>0.54020000000000001</c:v>
                </c:pt>
                <c:pt idx="232">
                  <c:v>0.53339999999999999</c:v>
                </c:pt>
                <c:pt idx="233">
                  <c:v>0.52700000000000002</c:v>
                </c:pt>
                <c:pt idx="234">
                  <c:v>0.52010000000000001</c:v>
                </c:pt>
                <c:pt idx="235">
                  <c:v>0.51380000000000003</c:v>
                </c:pt>
                <c:pt idx="236">
                  <c:v>0.50700000000000001</c:v>
                </c:pt>
                <c:pt idx="237">
                  <c:v>0.49970000000000014</c:v>
                </c:pt>
                <c:pt idx="238">
                  <c:v>0.49440000000000017</c:v>
                </c:pt>
                <c:pt idx="239">
                  <c:v>0.48760000000000014</c:v>
                </c:pt>
                <c:pt idx="240">
                  <c:v>0.48030000000000017</c:v>
                </c:pt>
                <c:pt idx="241">
                  <c:v>0.47450000000000014</c:v>
                </c:pt>
                <c:pt idx="242">
                  <c:v>0.46740000000000015</c:v>
                </c:pt>
                <c:pt idx="243">
                  <c:v>0.46060000000000001</c:v>
                </c:pt>
                <c:pt idx="244">
                  <c:v>0.45450000000000002</c:v>
                </c:pt>
                <c:pt idx="245">
                  <c:v>0.44820000000000004</c:v>
                </c:pt>
                <c:pt idx="246">
                  <c:v>0.44230000000000008</c:v>
                </c:pt>
                <c:pt idx="247">
                  <c:v>0.43610000000000021</c:v>
                </c:pt>
                <c:pt idx="248">
                  <c:v>0.42810000000000015</c:v>
                </c:pt>
                <c:pt idx="249">
                  <c:v>0.42350000000000021</c:v>
                </c:pt>
                <c:pt idx="250">
                  <c:v>0.41480000000000017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D-B404-411C-9115-8A1358F28BA0}"/>
            </c:ext>
          </c:extLst>
        </c:ser>
        <c:ser>
          <c:idx val="14"/>
          <c:order val="14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Sheet1!$P$6:$P$256</c:f>
              <c:numCache>
                <c:formatCode>General</c:formatCode>
                <c:ptCount val="251"/>
                <c:pt idx="0">
                  <c:v>0.7823</c:v>
                </c:pt>
                <c:pt idx="1">
                  <c:v>0.6959000000000003</c:v>
                </c:pt>
                <c:pt idx="2">
                  <c:v>0.64540000000000031</c:v>
                </c:pt>
                <c:pt idx="3">
                  <c:v>0.61680000000000035</c:v>
                </c:pt>
                <c:pt idx="4">
                  <c:v>0.6011000000000003</c:v>
                </c:pt>
                <c:pt idx="5">
                  <c:v>0.59349999999999969</c:v>
                </c:pt>
                <c:pt idx="6">
                  <c:v>0.59</c:v>
                </c:pt>
                <c:pt idx="7">
                  <c:v>0.58929999999999971</c:v>
                </c:pt>
                <c:pt idx="8">
                  <c:v>0.5903999999999997</c:v>
                </c:pt>
                <c:pt idx="9">
                  <c:v>0.59279999999999999</c:v>
                </c:pt>
                <c:pt idx="10">
                  <c:v>0.5968</c:v>
                </c:pt>
                <c:pt idx="11">
                  <c:v>0.60040000000000004</c:v>
                </c:pt>
                <c:pt idx="12">
                  <c:v>0.60440000000000005</c:v>
                </c:pt>
                <c:pt idx="13">
                  <c:v>0.60860000000000036</c:v>
                </c:pt>
                <c:pt idx="14">
                  <c:v>0.61230000000000029</c:v>
                </c:pt>
                <c:pt idx="15">
                  <c:v>0.61580000000000035</c:v>
                </c:pt>
                <c:pt idx="16">
                  <c:v>0.61800000000000033</c:v>
                </c:pt>
                <c:pt idx="17">
                  <c:v>0.61900000000000033</c:v>
                </c:pt>
                <c:pt idx="18">
                  <c:v>0.61860000000000048</c:v>
                </c:pt>
                <c:pt idx="19">
                  <c:v>0.6162000000000003</c:v>
                </c:pt>
                <c:pt idx="20">
                  <c:v>0.61160000000000037</c:v>
                </c:pt>
                <c:pt idx="21">
                  <c:v>0.60470000000000035</c:v>
                </c:pt>
                <c:pt idx="22">
                  <c:v>0.5948</c:v>
                </c:pt>
                <c:pt idx="23">
                  <c:v>0.58289999999999997</c:v>
                </c:pt>
                <c:pt idx="24">
                  <c:v>0.56730000000000003</c:v>
                </c:pt>
                <c:pt idx="25">
                  <c:v>0.55080000000000029</c:v>
                </c:pt>
                <c:pt idx="26">
                  <c:v>0.53259999999999996</c:v>
                </c:pt>
                <c:pt idx="27">
                  <c:v>0.51439999999999997</c:v>
                </c:pt>
                <c:pt idx="28">
                  <c:v>0.49630000000000024</c:v>
                </c:pt>
                <c:pt idx="29">
                  <c:v>0.47890000000000021</c:v>
                </c:pt>
                <c:pt idx="30">
                  <c:v>0.46310000000000001</c:v>
                </c:pt>
                <c:pt idx="31">
                  <c:v>0.44900000000000001</c:v>
                </c:pt>
                <c:pt idx="32">
                  <c:v>0.43720000000000014</c:v>
                </c:pt>
                <c:pt idx="33">
                  <c:v>0.42770000000000002</c:v>
                </c:pt>
                <c:pt idx="34">
                  <c:v>0.42130000000000017</c:v>
                </c:pt>
                <c:pt idx="35">
                  <c:v>0.41690000000000021</c:v>
                </c:pt>
                <c:pt idx="36">
                  <c:v>0.41560000000000002</c:v>
                </c:pt>
                <c:pt idx="37">
                  <c:v>0.41610000000000008</c:v>
                </c:pt>
                <c:pt idx="38">
                  <c:v>0.41840000000000022</c:v>
                </c:pt>
                <c:pt idx="39">
                  <c:v>0.42210000000000014</c:v>
                </c:pt>
                <c:pt idx="40">
                  <c:v>0.42620000000000002</c:v>
                </c:pt>
                <c:pt idx="41">
                  <c:v>0.43090000000000017</c:v>
                </c:pt>
                <c:pt idx="42">
                  <c:v>0.43550000000000016</c:v>
                </c:pt>
                <c:pt idx="43">
                  <c:v>0.43960000000000021</c:v>
                </c:pt>
                <c:pt idx="44">
                  <c:v>0.44310000000000005</c:v>
                </c:pt>
                <c:pt idx="45">
                  <c:v>0.44629999999999997</c:v>
                </c:pt>
                <c:pt idx="46">
                  <c:v>0.44900000000000001</c:v>
                </c:pt>
                <c:pt idx="47">
                  <c:v>0.4501</c:v>
                </c:pt>
                <c:pt idx="48">
                  <c:v>0.4511</c:v>
                </c:pt>
                <c:pt idx="49">
                  <c:v>0.4516</c:v>
                </c:pt>
                <c:pt idx="50">
                  <c:v>0.45100000000000001</c:v>
                </c:pt>
                <c:pt idx="51">
                  <c:v>0.44990000000000002</c:v>
                </c:pt>
                <c:pt idx="52">
                  <c:v>0.44770000000000004</c:v>
                </c:pt>
                <c:pt idx="53">
                  <c:v>0.44540000000000002</c:v>
                </c:pt>
                <c:pt idx="54">
                  <c:v>0.44210000000000005</c:v>
                </c:pt>
                <c:pt idx="55">
                  <c:v>0.43830000000000024</c:v>
                </c:pt>
                <c:pt idx="56">
                  <c:v>0.43430000000000024</c:v>
                </c:pt>
                <c:pt idx="57">
                  <c:v>0.42940000000000017</c:v>
                </c:pt>
                <c:pt idx="58">
                  <c:v>0.42420000000000002</c:v>
                </c:pt>
                <c:pt idx="59">
                  <c:v>0.41870000000000002</c:v>
                </c:pt>
                <c:pt idx="60">
                  <c:v>0.41300000000000014</c:v>
                </c:pt>
                <c:pt idx="61">
                  <c:v>0.40680000000000016</c:v>
                </c:pt>
                <c:pt idx="62">
                  <c:v>0.40030000000000016</c:v>
                </c:pt>
                <c:pt idx="63">
                  <c:v>0.39370000000000022</c:v>
                </c:pt>
                <c:pt idx="64">
                  <c:v>0.38710000000000017</c:v>
                </c:pt>
                <c:pt idx="65">
                  <c:v>0.38020000000000015</c:v>
                </c:pt>
                <c:pt idx="66">
                  <c:v>0.37330000000000024</c:v>
                </c:pt>
                <c:pt idx="67">
                  <c:v>0.36640000000000017</c:v>
                </c:pt>
                <c:pt idx="68">
                  <c:v>0.35950000000000021</c:v>
                </c:pt>
                <c:pt idx="69">
                  <c:v>0.35290000000000021</c:v>
                </c:pt>
                <c:pt idx="70">
                  <c:v>0.34640000000000021</c:v>
                </c:pt>
                <c:pt idx="71">
                  <c:v>0.3402</c:v>
                </c:pt>
                <c:pt idx="72">
                  <c:v>0.33380000000000032</c:v>
                </c:pt>
                <c:pt idx="73">
                  <c:v>0.32820000000000021</c:v>
                </c:pt>
                <c:pt idx="74">
                  <c:v>0.32260000000000016</c:v>
                </c:pt>
                <c:pt idx="75">
                  <c:v>0.31790000000000024</c:v>
                </c:pt>
                <c:pt idx="76">
                  <c:v>0.31280000000000024</c:v>
                </c:pt>
                <c:pt idx="77">
                  <c:v>0.30850000000000016</c:v>
                </c:pt>
                <c:pt idx="78">
                  <c:v>0.30500000000000022</c:v>
                </c:pt>
                <c:pt idx="79">
                  <c:v>0.30130000000000018</c:v>
                </c:pt>
                <c:pt idx="80">
                  <c:v>0.29850000000000021</c:v>
                </c:pt>
                <c:pt idx="81">
                  <c:v>0.29600000000000021</c:v>
                </c:pt>
                <c:pt idx="82">
                  <c:v>0.29490000000000016</c:v>
                </c:pt>
                <c:pt idx="83">
                  <c:v>0.29140000000000021</c:v>
                </c:pt>
                <c:pt idx="84">
                  <c:v>0.29100000000000015</c:v>
                </c:pt>
                <c:pt idx="85">
                  <c:v>0.29060000000000002</c:v>
                </c:pt>
                <c:pt idx="86">
                  <c:v>0.29080000000000017</c:v>
                </c:pt>
                <c:pt idx="87">
                  <c:v>0.29080000000000017</c:v>
                </c:pt>
                <c:pt idx="88">
                  <c:v>0.29200000000000015</c:v>
                </c:pt>
                <c:pt idx="89">
                  <c:v>0.29340000000000022</c:v>
                </c:pt>
                <c:pt idx="90">
                  <c:v>0.29490000000000016</c:v>
                </c:pt>
                <c:pt idx="91">
                  <c:v>0.29720000000000002</c:v>
                </c:pt>
                <c:pt idx="92">
                  <c:v>0.29980000000000018</c:v>
                </c:pt>
                <c:pt idx="93">
                  <c:v>0.30290000000000017</c:v>
                </c:pt>
                <c:pt idx="94">
                  <c:v>0.30670000000000008</c:v>
                </c:pt>
                <c:pt idx="95">
                  <c:v>0.31070000000000014</c:v>
                </c:pt>
                <c:pt idx="96">
                  <c:v>0.31500000000000017</c:v>
                </c:pt>
                <c:pt idx="97">
                  <c:v>0.31980000000000025</c:v>
                </c:pt>
                <c:pt idx="98">
                  <c:v>0.32480000000000026</c:v>
                </c:pt>
                <c:pt idx="99">
                  <c:v>0.33010000000000017</c:v>
                </c:pt>
                <c:pt idx="100">
                  <c:v>0.33590000000000031</c:v>
                </c:pt>
                <c:pt idx="101">
                  <c:v>0.34200000000000008</c:v>
                </c:pt>
                <c:pt idx="102">
                  <c:v>0.34860000000000002</c:v>
                </c:pt>
                <c:pt idx="103">
                  <c:v>0.35510000000000008</c:v>
                </c:pt>
                <c:pt idx="104">
                  <c:v>0.36200000000000021</c:v>
                </c:pt>
                <c:pt idx="105">
                  <c:v>0.36890000000000017</c:v>
                </c:pt>
                <c:pt idx="106">
                  <c:v>0.37680000000000025</c:v>
                </c:pt>
                <c:pt idx="107">
                  <c:v>0.38370000000000021</c:v>
                </c:pt>
                <c:pt idx="108">
                  <c:v>0.39160000000000017</c:v>
                </c:pt>
                <c:pt idx="109">
                  <c:v>0.39920000000000017</c:v>
                </c:pt>
                <c:pt idx="110">
                  <c:v>0.40710000000000002</c:v>
                </c:pt>
                <c:pt idx="111">
                  <c:v>0.41480000000000017</c:v>
                </c:pt>
                <c:pt idx="112">
                  <c:v>0.42340000000000017</c:v>
                </c:pt>
                <c:pt idx="113">
                  <c:v>0.43210000000000015</c:v>
                </c:pt>
                <c:pt idx="114">
                  <c:v>0.44010000000000005</c:v>
                </c:pt>
                <c:pt idx="115">
                  <c:v>0.44890000000000002</c:v>
                </c:pt>
                <c:pt idx="116">
                  <c:v>0.45800000000000002</c:v>
                </c:pt>
                <c:pt idx="117">
                  <c:v>0.46700000000000008</c:v>
                </c:pt>
                <c:pt idx="118">
                  <c:v>0.47500000000000014</c:v>
                </c:pt>
                <c:pt idx="119">
                  <c:v>0.48400000000000021</c:v>
                </c:pt>
                <c:pt idx="120">
                  <c:v>0.49370000000000008</c:v>
                </c:pt>
                <c:pt idx="121">
                  <c:v>0.50429999999999997</c:v>
                </c:pt>
                <c:pt idx="122">
                  <c:v>0.51380000000000003</c:v>
                </c:pt>
                <c:pt idx="123">
                  <c:v>0.5232</c:v>
                </c:pt>
                <c:pt idx="124">
                  <c:v>0.53080000000000005</c:v>
                </c:pt>
                <c:pt idx="125">
                  <c:v>0.5383</c:v>
                </c:pt>
                <c:pt idx="126">
                  <c:v>0.54679999999999995</c:v>
                </c:pt>
                <c:pt idx="127">
                  <c:v>0.55489999999999995</c:v>
                </c:pt>
                <c:pt idx="128">
                  <c:v>0.56370000000000031</c:v>
                </c:pt>
                <c:pt idx="129">
                  <c:v>0.57140000000000002</c:v>
                </c:pt>
                <c:pt idx="130">
                  <c:v>0.5806</c:v>
                </c:pt>
                <c:pt idx="131">
                  <c:v>0.58689999999999998</c:v>
                </c:pt>
                <c:pt idx="132">
                  <c:v>0.59719999999999962</c:v>
                </c:pt>
                <c:pt idx="133">
                  <c:v>0.60490000000000033</c:v>
                </c:pt>
                <c:pt idx="134">
                  <c:v>0.61230000000000029</c:v>
                </c:pt>
                <c:pt idx="135">
                  <c:v>0.62100000000000033</c:v>
                </c:pt>
                <c:pt idx="136">
                  <c:v>0.6293000000000003</c:v>
                </c:pt>
                <c:pt idx="137">
                  <c:v>0.6364000000000003</c:v>
                </c:pt>
                <c:pt idx="138">
                  <c:v>0.64340000000000031</c:v>
                </c:pt>
                <c:pt idx="139">
                  <c:v>0.65120000000000033</c:v>
                </c:pt>
                <c:pt idx="140">
                  <c:v>0.65840000000000032</c:v>
                </c:pt>
                <c:pt idx="141">
                  <c:v>0.66530000000000034</c:v>
                </c:pt>
                <c:pt idx="142">
                  <c:v>0.67150000000000032</c:v>
                </c:pt>
                <c:pt idx="143">
                  <c:v>0.67820000000000036</c:v>
                </c:pt>
                <c:pt idx="144">
                  <c:v>0.68510000000000004</c:v>
                </c:pt>
                <c:pt idx="145">
                  <c:v>0.6908000000000003</c:v>
                </c:pt>
                <c:pt idx="146">
                  <c:v>0.69660000000000033</c:v>
                </c:pt>
                <c:pt idx="147">
                  <c:v>0.70220000000000005</c:v>
                </c:pt>
                <c:pt idx="148">
                  <c:v>0.70809999999999995</c:v>
                </c:pt>
                <c:pt idx="149">
                  <c:v>0.71330000000000005</c:v>
                </c:pt>
                <c:pt idx="150">
                  <c:v>0.7180000000000003</c:v>
                </c:pt>
                <c:pt idx="151">
                  <c:v>0.72360000000000035</c:v>
                </c:pt>
                <c:pt idx="152">
                  <c:v>0.72760000000000036</c:v>
                </c:pt>
                <c:pt idx="153">
                  <c:v>0.73250000000000004</c:v>
                </c:pt>
                <c:pt idx="154">
                  <c:v>0.73740000000000039</c:v>
                </c:pt>
                <c:pt idx="155">
                  <c:v>0.74060000000000048</c:v>
                </c:pt>
                <c:pt idx="156">
                  <c:v>0.74520000000000031</c:v>
                </c:pt>
                <c:pt idx="157">
                  <c:v>0.74670000000000036</c:v>
                </c:pt>
                <c:pt idx="158">
                  <c:v>0.75180000000000036</c:v>
                </c:pt>
                <c:pt idx="159">
                  <c:v>0.75390000000000035</c:v>
                </c:pt>
                <c:pt idx="160">
                  <c:v>0.75670000000000048</c:v>
                </c:pt>
                <c:pt idx="161">
                  <c:v>0.76010000000000033</c:v>
                </c:pt>
                <c:pt idx="162">
                  <c:v>0.76290000000000036</c:v>
                </c:pt>
                <c:pt idx="163">
                  <c:v>0.76559999999999995</c:v>
                </c:pt>
                <c:pt idx="164">
                  <c:v>0.76850000000000029</c:v>
                </c:pt>
                <c:pt idx="165">
                  <c:v>0.77090000000000036</c:v>
                </c:pt>
                <c:pt idx="166">
                  <c:v>0.77290000000000036</c:v>
                </c:pt>
                <c:pt idx="167">
                  <c:v>0.77460000000000051</c:v>
                </c:pt>
                <c:pt idx="168">
                  <c:v>0.77540000000000031</c:v>
                </c:pt>
                <c:pt idx="169">
                  <c:v>0.77720000000000034</c:v>
                </c:pt>
                <c:pt idx="170">
                  <c:v>0.77500000000000036</c:v>
                </c:pt>
                <c:pt idx="171">
                  <c:v>0.77710000000000035</c:v>
                </c:pt>
                <c:pt idx="172">
                  <c:v>0.77890000000000048</c:v>
                </c:pt>
                <c:pt idx="173">
                  <c:v>0.77730000000000032</c:v>
                </c:pt>
                <c:pt idx="174">
                  <c:v>0.77890000000000048</c:v>
                </c:pt>
                <c:pt idx="175">
                  <c:v>0.77860000000000051</c:v>
                </c:pt>
                <c:pt idx="176">
                  <c:v>0.77840000000000031</c:v>
                </c:pt>
                <c:pt idx="177">
                  <c:v>0.7778000000000006</c:v>
                </c:pt>
                <c:pt idx="178">
                  <c:v>0.77830000000000032</c:v>
                </c:pt>
                <c:pt idx="179">
                  <c:v>0.7765000000000003</c:v>
                </c:pt>
                <c:pt idx="180">
                  <c:v>0.77590000000000048</c:v>
                </c:pt>
                <c:pt idx="181">
                  <c:v>0.77470000000000072</c:v>
                </c:pt>
                <c:pt idx="182">
                  <c:v>0.77320000000000033</c:v>
                </c:pt>
                <c:pt idx="183">
                  <c:v>0.77130000000000032</c:v>
                </c:pt>
                <c:pt idx="184">
                  <c:v>0.7705000000000003</c:v>
                </c:pt>
                <c:pt idx="185">
                  <c:v>0.76750000000000029</c:v>
                </c:pt>
                <c:pt idx="186">
                  <c:v>0.76500000000000035</c:v>
                </c:pt>
                <c:pt idx="187">
                  <c:v>0.7624000000000003</c:v>
                </c:pt>
                <c:pt idx="188">
                  <c:v>0.76000000000000034</c:v>
                </c:pt>
                <c:pt idx="189">
                  <c:v>0.75690000000000035</c:v>
                </c:pt>
                <c:pt idx="190">
                  <c:v>0.75549999999999995</c:v>
                </c:pt>
                <c:pt idx="191">
                  <c:v>0.75070000000000048</c:v>
                </c:pt>
                <c:pt idx="192">
                  <c:v>0.74739999999999995</c:v>
                </c:pt>
                <c:pt idx="193">
                  <c:v>0.74439999999999995</c:v>
                </c:pt>
                <c:pt idx="194">
                  <c:v>0.74160000000000048</c:v>
                </c:pt>
                <c:pt idx="195">
                  <c:v>0.73800000000000032</c:v>
                </c:pt>
                <c:pt idx="196">
                  <c:v>0.73210000000000031</c:v>
                </c:pt>
                <c:pt idx="197">
                  <c:v>0.72800000000000031</c:v>
                </c:pt>
                <c:pt idx="198">
                  <c:v>0.72529999999999994</c:v>
                </c:pt>
                <c:pt idx="199">
                  <c:v>0.71980000000000033</c:v>
                </c:pt>
                <c:pt idx="200">
                  <c:v>0.71640000000000004</c:v>
                </c:pt>
                <c:pt idx="201">
                  <c:v>0.71009999999999995</c:v>
                </c:pt>
                <c:pt idx="202">
                  <c:v>0.70509999999999995</c:v>
                </c:pt>
                <c:pt idx="203">
                  <c:v>0.7019000000000003</c:v>
                </c:pt>
                <c:pt idx="204">
                  <c:v>0.69640000000000002</c:v>
                </c:pt>
                <c:pt idx="205">
                  <c:v>0.69130000000000003</c:v>
                </c:pt>
                <c:pt idx="206">
                  <c:v>0.68620000000000003</c:v>
                </c:pt>
                <c:pt idx="207">
                  <c:v>0.68059999999999998</c:v>
                </c:pt>
                <c:pt idx="208">
                  <c:v>0.6750000000000006</c:v>
                </c:pt>
                <c:pt idx="209">
                  <c:v>0.66940000000000033</c:v>
                </c:pt>
                <c:pt idx="210">
                  <c:v>0.66450000000000031</c:v>
                </c:pt>
                <c:pt idx="211">
                  <c:v>0.65840000000000032</c:v>
                </c:pt>
                <c:pt idx="212">
                  <c:v>0.65300000000000036</c:v>
                </c:pt>
                <c:pt idx="213">
                  <c:v>0.64659999999999995</c:v>
                </c:pt>
                <c:pt idx="214">
                  <c:v>0.64110000000000034</c:v>
                </c:pt>
                <c:pt idx="215">
                  <c:v>0.63480000000000036</c:v>
                </c:pt>
                <c:pt idx="216">
                  <c:v>0.6283000000000003</c:v>
                </c:pt>
                <c:pt idx="217">
                  <c:v>0.62290000000000034</c:v>
                </c:pt>
                <c:pt idx="218">
                  <c:v>0.61600000000000033</c:v>
                </c:pt>
                <c:pt idx="219">
                  <c:v>0.61040000000000005</c:v>
                </c:pt>
                <c:pt idx="220">
                  <c:v>0.60420000000000029</c:v>
                </c:pt>
                <c:pt idx="221">
                  <c:v>0.59789999999999999</c:v>
                </c:pt>
                <c:pt idx="222">
                  <c:v>0.59119999999999961</c:v>
                </c:pt>
                <c:pt idx="223">
                  <c:v>0.58589999999999998</c:v>
                </c:pt>
                <c:pt idx="224">
                  <c:v>0.57809999999999995</c:v>
                </c:pt>
                <c:pt idx="225">
                  <c:v>0.57230000000000003</c:v>
                </c:pt>
                <c:pt idx="226">
                  <c:v>0.56659999999999999</c:v>
                </c:pt>
                <c:pt idx="227">
                  <c:v>0.55970000000000031</c:v>
                </c:pt>
                <c:pt idx="228">
                  <c:v>0.55289999999999995</c:v>
                </c:pt>
                <c:pt idx="229">
                  <c:v>0.54600000000000004</c:v>
                </c:pt>
                <c:pt idx="230">
                  <c:v>0.53959999999999997</c:v>
                </c:pt>
                <c:pt idx="231">
                  <c:v>0.53380000000000005</c:v>
                </c:pt>
                <c:pt idx="232">
                  <c:v>0.52690000000000003</c:v>
                </c:pt>
                <c:pt idx="233">
                  <c:v>0.52070000000000005</c:v>
                </c:pt>
                <c:pt idx="234">
                  <c:v>0.51370000000000005</c:v>
                </c:pt>
                <c:pt idx="235">
                  <c:v>0.50770000000000004</c:v>
                </c:pt>
                <c:pt idx="236">
                  <c:v>0.50049999999999961</c:v>
                </c:pt>
                <c:pt idx="237">
                  <c:v>0.49330000000000024</c:v>
                </c:pt>
                <c:pt idx="238">
                  <c:v>0.48820000000000002</c:v>
                </c:pt>
                <c:pt idx="239">
                  <c:v>0.48110000000000008</c:v>
                </c:pt>
                <c:pt idx="240">
                  <c:v>0.47460000000000002</c:v>
                </c:pt>
                <c:pt idx="241">
                  <c:v>0.46850000000000008</c:v>
                </c:pt>
                <c:pt idx="242">
                  <c:v>0.46160000000000001</c:v>
                </c:pt>
                <c:pt idx="243">
                  <c:v>0.45479999999999998</c:v>
                </c:pt>
                <c:pt idx="244">
                  <c:v>0.44900000000000001</c:v>
                </c:pt>
                <c:pt idx="245">
                  <c:v>0.44260000000000005</c:v>
                </c:pt>
                <c:pt idx="246">
                  <c:v>0.43630000000000024</c:v>
                </c:pt>
                <c:pt idx="247">
                  <c:v>0.43060000000000015</c:v>
                </c:pt>
                <c:pt idx="248">
                  <c:v>0.42290000000000016</c:v>
                </c:pt>
                <c:pt idx="249">
                  <c:v>0.41770000000000002</c:v>
                </c:pt>
                <c:pt idx="250">
                  <c:v>0.40970000000000001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E-B404-411C-9115-8A1358F28BA0}"/>
            </c:ext>
          </c:extLst>
        </c:ser>
        <c:ser>
          <c:idx val="15"/>
          <c:order val="15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Sheet1!$Q$6:$Q$256</c:f>
              <c:numCache>
                <c:formatCode>General</c:formatCode>
                <c:ptCount val="251"/>
                <c:pt idx="0">
                  <c:v>0.77420000000000033</c:v>
                </c:pt>
                <c:pt idx="1">
                  <c:v>0.68920000000000003</c:v>
                </c:pt>
                <c:pt idx="2">
                  <c:v>0.63930000000000031</c:v>
                </c:pt>
                <c:pt idx="3">
                  <c:v>0.6112000000000003</c:v>
                </c:pt>
                <c:pt idx="4">
                  <c:v>0.59589999999999999</c:v>
                </c:pt>
                <c:pt idx="5">
                  <c:v>0.58819999999999961</c:v>
                </c:pt>
                <c:pt idx="6">
                  <c:v>0.5847</c:v>
                </c:pt>
                <c:pt idx="7">
                  <c:v>0.58399999999999996</c:v>
                </c:pt>
                <c:pt idx="8">
                  <c:v>0.58529999999999971</c:v>
                </c:pt>
                <c:pt idx="9">
                  <c:v>0.58720000000000006</c:v>
                </c:pt>
                <c:pt idx="10">
                  <c:v>0.59129999999999971</c:v>
                </c:pt>
                <c:pt idx="11">
                  <c:v>0.5948</c:v>
                </c:pt>
                <c:pt idx="12">
                  <c:v>0.5988</c:v>
                </c:pt>
                <c:pt idx="13">
                  <c:v>0.60260000000000036</c:v>
                </c:pt>
                <c:pt idx="14">
                  <c:v>0.60629999999999995</c:v>
                </c:pt>
                <c:pt idx="15">
                  <c:v>0.60970000000000035</c:v>
                </c:pt>
                <c:pt idx="16">
                  <c:v>0.61160000000000037</c:v>
                </c:pt>
                <c:pt idx="17">
                  <c:v>0.61260000000000048</c:v>
                </c:pt>
                <c:pt idx="18">
                  <c:v>0.61210000000000031</c:v>
                </c:pt>
                <c:pt idx="19">
                  <c:v>0.60960000000000036</c:v>
                </c:pt>
                <c:pt idx="20">
                  <c:v>0.60540000000000005</c:v>
                </c:pt>
                <c:pt idx="21">
                  <c:v>0.59799999999999998</c:v>
                </c:pt>
                <c:pt idx="22">
                  <c:v>0.5883999999999997</c:v>
                </c:pt>
                <c:pt idx="23">
                  <c:v>0.57680000000000031</c:v>
                </c:pt>
                <c:pt idx="24">
                  <c:v>0.56130000000000002</c:v>
                </c:pt>
                <c:pt idx="25">
                  <c:v>0.54479999999999995</c:v>
                </c:pt>
                <c:pt idx="26">
                  <c:v>0.52680000000000005</c:v>
                </c:pt>
                <c:pt idx="27">
                  <c:v>0.50849999999999962</c:v>
                </c:pt>
                <c:pt idx="28">
                  <c:v>0.49080000000000024</c:v>
                </c:pt>
                <c:pt idx="29">
                  <c:v>0.47380000000000017</c:v>
                </c:pt>
                <c:pt idx="30">
                  <c:v>0.45810000000000001</c:v>
                </c:pt>
                <c:pt idx="31">
                  <c:v>0.44419999999999998</c:v>
                </c:pt>
                <c:pt idx="32">
                  <c:v>0.43250000000000016</c:v>
                </c:pt>
                <c:pt idx="33">
                  <c:v>0.42300000000000021</c:v>
                </c:pt>
                <c:pt idx="34">
                  <c:v>0.41650000000000015</c:v>
                </c:pt>
                <c:pt idx="35">
                  <c:v>0.41240000000000021</c:v>
                </c:pt>
                <c:pt idx="36">
                  <c:v>0.41080000000000017</c:v>
                </c:pt>
                <c:pt idx="37">
                  <c:v>0.41130000000000017</c:v>
                </c:pt>
                <c:pt idx="38">
                  <c:v>0.41340000000000021</c:v>
                </c:pt>
                <c:pt idx="39">
                  <c:v>0.41730000000000017</c:v>
                </c:pt>
                <c:pt idx="40">
                  <c:v>0.42140000000000016</c:v>
                </c:pt>
                <c:pt idx="41">
                  <c:v>0.42600000000000021</c:v>
                </c:pt>
                <c:pt idx="42">
                  <c:v>0.43070000000000008</c:v>
                </c:pt>
                <c:pt idx="43">
                  <c:v>0.43440000000000017</c:v>
                </c:pt>
                <c:pt idx="44">
                  <c:v>0.43800000000000017</c:v>
                </c:pt>
                <c:pt idx="45">
                  <c:v>0.441</c:v>
                </c:pt>
                <c:pt idx="46">
                  <c:v>0.44360000000000005</c:v>
                </c:pt>
                <c:pt idx="47">
                  <c:v>0.44500000000000001</c:v>
                </c:pt>
                <c:pt idx="48">
                  <c:v>0.4461</c:v>
                </c:pt>
                <c:pt idx="49">
                  <c:v>0.44629999999999997</c:v>
                </c:pt>
                <c:pt idx="50">
                  <c:v>0.44579999999999997</c:v>
                </c:pt>
                <c:pt idx="51">
                  <c:v>0.44469999999999998</c:v>
                </c:pt>
                <c:pt idx="52">
                  <c:v>0.44260000000000005</c:v>
                </c:pt>
                <c:pt idx="53">
                  <c:v>0.44010000000000005</c:v>
                </c:pt>
                <c:pt idx="54">
                  <c:v>0.43680000000000024</c:v>
                </c:pt>
                <c:pt idx="55">
                  <c:v>0.43330000000000024</c:v>
                </c:pt>
                <c:pt idx="56">
                  <c:v>0.42930000000000024</c:v>
                </c:pt>
                <c:pt idx="57">
                  <c:v>0.42450000000000021</c:v>
                </c:pt>
                <c:pt idx="58">
                  <c:v>0.41950000000000015</c:v>
                </c:pt>
                <c:pt idx="59">
                  <c:v>0.41400000000000015</c:v>
                </c:pt>
                <c:pt idx="60">
                  <c:v>0.40820000000000001</c:v>
                </c:pt>
                <c:pt idx="61">
                  <c:v>0.40210000000000001</c:v>
                </c:pt>
                <c:pt idx="62">
                  <c:v>0.39560000000000017</c:v>
                </c:pt>
                <c:pt idx="63">
                  <c:v>0.38920000000000021</c:v>
                </c:pt>
                <c:pt idx="64">
                  <c:v>0.38260000000000016</c:v>
                </c:pt>
                <c:pt idx="65">
                  <c:v>0.37580000000000024</c:v>
                </c:pt>
                <c:pt idx="66">
                  <c:v>0.36900000000000022</c:v>
                </c:pt>
                <c:pt idx="67">
                  <c:v>0.36220000000000002</c:v>
                </c:pt>
                <c:pt idx="68">
                  <c:v>0.35540000000000022</c:v>
                </c:pt>
                <c:pt idx="69">
                  <c:v>0.34880000000000017</c:v>
                </c:pt>
                <c:pt idx="70">
                  <c:v>0.34230000000000016</c:v>
                </c:pt>
                <c:pt idx="71">
                  <c:v>0.33610000000000018</c:v>
                </c:pt>
                <c:pt idx="72">
                  <c:v>0.33000000000000024</c:v>
                </c:pt>
                <c:pt idx="73">
                  <c:v>0.32440000000000024</c:v>
                </c:pt>
                <c:pt idx="74">
                  <c:v>0.31880000000000025</c:v>
                </c:pt>
                <c:pt idx="75">
                  <c:v>0.31420000000000015</c:v>
                </c:pt>
                <c:pt idx="76">
                  <c:v>0.30920000000000014</c:v>
                </c:pt>
                <c:pt idx="77">
                  <c:v>0.30470000000000008</c:v>
                </c:pt>
                <c:pt idx="78">
                  <c:v>0.30140000000000017</c:v>
                </c:pt>
                <c:pt idx="79">
                  <c:v>0.29790000000000016</c:v>
                </c:pt>
                <c:pt idx="80">
                  <c:v>0.29480000000000017</c:v>
                </c:pt>
                <c:pt idx="81">
                  <c:v>0.29240000000000022</c:v>
                </c:pt>
                <c:pt idx="82">
                  <c:v>0.29120000000000001</c:v>
                </c:pt>
                <c:pt idx="83">
                  <c:v>0.28780000000000017</c:v>
                </c:pt>
                <c:pt idx="84">
                  <c:v>0.28750000000000014</c:v>
                </c:pt>
                <c:pt idx="85">
                  <c:v>0.28710000000000002</c:v>
                </c:pt>
                <c:pt idx="86">
                  <c:v>0.28710000000000002</c:v>
                </c:pt>
                <c:pt idx="87">
                  <c:v>0.28730000000000017</c:v>
                </c:pt>
                <c:pt idx="88">
                  <c:v>0.28830000000000017</c:v>
                </c:pt>
                <c:pt idx="89">
                  <c:v>0.28980000000000017</c:v>
                </c:pt>
                <c:pt idx="90">
                  <c:v>0.29120000000000001</c:v>
                </c:pt>
                <c:pt idx="91">
                  <c:v>0.29340000000000022</c:v>
                </c:pt>
                <c:pt idx="92">
                  <c:v>0.29600000000000021</c:v>
                </c:pt>
                <c:pt idx="93">
                  <c:v>0.29920000000000002</c:v>
                </c:pt>
                <c:pt idx="94">
                  <c:v>0.30270000000000002</c:v>
                </c:pt>
                <c:pt idx="95">
                  <c:v>0.30700000000000016</c:v>
                </c:pt>
                <c:pt idx="96">
                  <c:v>0.31100000000000017</c:v>
                </c:pt>
                <c:pt idx="97">
                  <c:v>0.31600000000000017</c:v>
                </c:pt>
                <c:pt idx="98">
                  <c:v>0.32070000000000021</c:v>
                </c:pt>
                <c:pt idx="99">
                  <c:v>0.32590000000000025</c:v>
                </c:pt>
                <c:pt idx="100">
                  <c:v>0.33160000000000017</c:v>
                </c:pt>
                <c:pt idx="101">
                  <c:v>0.33750000000000024</c:v>
                </c:pt>
                <c:pt idx="102">
                  <c:v>0.34400000000000008</c:v>
                </c:pt>
                <c:pt idx="103">
                  <c:v>0.35080000000000017</c:v>
                </c:pt>
                <c:pt idx="104">
                  <c:v>0.35740000000000016</c:v>
                </c:pt>
                <c:pt idx="105">
                  <c:v>0.36430000000000018</c:v>
                </c:pt>
                <c:pt idx="106">
                  <c:v>0.37190000000000017</c:v>
                </c:pt>
                <c:pt idx="107">
                  <c:v>0.37880000000000036</c:v>
                </c:pt>
                <c:pt idx="108">
                  <c:v>0.38640000000000024</c:v>
                </c:pt>
                <c:pt idx="109">
                  <c:v>0.39410000000000017</c:v>
                </c:pt>
                <c:pt idx="110">
                  <c:v>0.40200000000000002</c:v>
                </c:pt>
                <c:pt idx="111">
                  <c:v>0.40950000000000014</c:v>
                </c:pt>
                <c:pt idx="112">
                  <c:v>0.41790000000000022</c:v>
                </c:pt>
                <c:pt idx="113">
                  <c:v>0.42670000000000002</c:v>
                </c:pt>
                <c:pt idx="114">
                  <c:v>0.43450000000000016</c:v>
                </c:pt>
                <c:pt idx="115">
                  <c:v>0.443</c:v>
                </c:pt>
                <c:pt idx="116">
                  <c:v>0.4521</c:v>
                </c:pt>
                <c:pt idx="117">
                  <c:v>0.46090000000000014</c:v>
                </c:pt>
                <c:pt idx="118">
                  <c:v>0.46910000000000002</c:v>
                </c:pt>
                <c:pt idx="119">
                  <c:v>0.47790000000000021</c:v>
                </c:pt>
                <c:pt idx="120">
                  <c:v>0.48730000000000018</c:v>
                </c:pt>
                <c:pt idx="121">
                  <c:v>0.49760000000000021</c:v>
                </c:pt>
                <c:pt idx="122">
                  <c:v>0.50700000000000001</c:v>
                </c:pt>
                <c:pt idx="123">
                  <c:v>0.51690000000000003</c:v>
                </c:pt>
                <c:pt idx="124">
                  <c:v>0.52400000000000002</c:v>
                </c:pt>
                <c:pt idx="125">
                  <c:v>0.53139999999999998</c:v>
                </c:pt>
                <c:pt idx="126">
                  <c:v>0.53970000000000029</c:v>
                </c:pt>
                <c:pt idx="127">
                  <c:v>0.54759999999999998</c:v>
                </c:pt>
                <c:pt idx="128">
                  <c:v>0.55630000000000002</c:v>
                </c:pt>
                <c:pt idx="129">
                  <c:v>0.56399999999999995</c:v>
                </c:pt>
                <c:pt idx="130">
                  <c:v>0.57320000000000004</c:v>
                </c:pt>
                <c:pt idx="131">
                  <c:v>0.57940000000000003</c:v>
                </c:pt>
                <c:pt idx="132">
                  <c:v>0.58949999999999969</c:v>
                </c:pt>
                <c:pt idx="133">
                  <c:v>0.59699999999999998</c:v>
                </c:pt>
                <c:pt idx="134">
                  <c:v>0.60429999999999995</c:v>
                </c:pt>
                <c:pt idx="135">
                  <c:v>0.61280000000000034</c:v>
                </c:pt>
                <c:pt idx="136">
                  <c:v>0.62100000000000033</c:v>
                </c:pt>
                <c:pt idx="137">
                  <c:v>0.62810000000000032</c:v>
                </c:pt>
                <c:pt idx="138">
                  <c:v>0.63510000000000033</c:v>
                </c:pt>
                <c:pt idx="139">
                  <c:v>0.64250000000000029</c:v>
                </c:pt>
                <c:pt idx="140">
                  <c:v>0.6498000000000006</c:v>
                </c:pt>
                <c:pt idx="141">
                  <c:v>0.65650000000000031</c:v>
                </c:pt>
                <c:pt idx="142">
                  <c:v>0.66270000000000062</c:v>
                </c:pt>
                <c:pt idx="143">
                  <c:v>0.66920000000000035</c:v>
                </c:pt>
                <c:pt idx="144">
                  <c:v>0.67630000000000035</c:v>
                </c:pt>
                <c:pt idx="145">
                  <c:v>0.68159999999999998</c:v>
                </c:pt>
                <c:pt idx="146">
                  <c:v>0.68759999999999999</c:v>
                </c:pt>
                <c:pt idx="147">
                  <c:v>0.69299999999999995</c:v>
                </c:pt>
                <c:pt idx="148">
                  <c:v>0.69840000000000002</c:v>
                </c:pt>
                <c:pt idx="149">
                  <c:v>0.70420000000000005</c:v>
                </c:pt>
                <c:pt idx="150">
                  <c:v>0.70830000000000004</c:v>
                </c:pt>
                <c:pt idx="151">
                  <c:v>0.7140000000000003</c:v>
                </c:pt>
                <c:pt idx="152">
                  <c:v>0.71810000000000029</c:v>
                </c:pt>
                <c:pt idx="153">
                  <c:v>0.72280000000000033</c:v>
                </c:pt>
                <c:pt idx="154">
                  <c:v>0.72760000000000036</c:v>
                </c:pt>
                <c:pt idx="155">
                  <c:v>0.73060000000000036</c:v>
                </c:pt>
                <c:pt idx="156">
                  <c:v>0.73460000000000036</c:v>
                </c:pt>
                <c:pt idx="157">
                  <c:v>0.7362000000000003</c:v>
                </c:pt>
                <c:pt idx="158">
                  <c:v>0.74170000000000036</c:v>
                </c:pt>
                <c:pt idx="159">
                  <c:v>0.74430000000000029</c:v>
                </c:pt>
                <c:pt idx="160">
                  <c:v>0.74760000000000049</c:v>
                </c:pt>
                <c:pt idx="161">
                  <c:v>0.75010000000000032</c:v>
                </c:pt>
                <c:pt idx="162">
                  <c:v>0.75280000000000036</c:v>
                </c:pt>
                <c:pt idx="163">
                  <c:v>0.75540000000000029</c:v>
                </c:pt>
                <c:pt idx="164">
                  <c:v>0.75860000000000061</c:v>
                </c:pt>
                <c:pt idx="165">
                  <c:v>0.75990000000000035</c:v>
                </c:pt>
                <c:pt idx="166">
                  <c:v>0.76220000000000032</c:v>
                </c:pt>
                <c:pt idx="167">
                  <c:v>0.76410000000000033</c:v>
                </c:pt>
                <c:pt idx="168">
                  <c:v>0.76510000000000034</c:v>
                </c:pt>
                <c:pt idx="169">
                  <c:v>0.76759999999999995</c:v>
                </c:pt>
                <c:pt idx="170">
                  <c:v>0.76550000000000029</c:v>
                </c:pt>
                <c:pt idx="171">
                  <c:v>0.76650000000000029</c:v>
                </c:pt>
                <c:pt idx="172">
                  <c:v>0.76790000000000036</c:v>
                </c:pt>
                <c:pt idx="173">
                  <c:v>0.76690000000000036</c:v>
                </c:pt>
                <c:pt idx="174">
                  <c:v>0.76859999999999995</c:v>
                </c:pt>
                <c:pt idx="175">
                  <c:v>0.76780000000000048</c:v>
                </c:pt>
                <c:pt idx="176">
                  <c:v>0.76820000000000033</c:v>
                </c:pt>
                <c:pt idx="177">
                  <c:v>0.7677000000000006</c:v>
                </c:pt>
                <c:pt idx="178">
                  <c:v>0.76730000000000032</c:v>
                </c:pt>
                <c:pt idx="179">
                  <c:v>0.76659999999999995</c:v>
                </c:pt>
                <c:pt idx="180">
                  <c:v>0.76500000000000035</c:v>
                </c:pt>
                <c:pt idx="181">
                  <c:v>0.76430000000000031</c:v>
                </c:pt>
                <c:pt idx="182">
                  <c:v>0.76290000000000036</c:v>
                </c:pt>
                <c:pt idx="183">
                  <c:v>0.76060000000000061</c:v>
                </c:pt>
                <c:pt idx="184">
                  <c:v>0.76060000000000061</c:v>
                </c:pt>
                <c:pt idx="185">
                  <c:v>0.75670000000000048</c:v>
                </c:pt>
                <c:pt idx="186">
                  <c:v>0.75470000000000048</c:v>
                </c:pt>
                <c:pt idx="187">
                  <c:v>0.75220000000000031</c:v>
                </c:pt>
                <c:pt idx="188">
                  <c:v>0.7496000000000006</c:v>
                </c:pt>
                <c:pt idx="189">
                  <c:v>0.74670000000000036</c:v>
                </c:pt>
                <c:pt idx="190">
                  <c:v>0.74539999999999995</c:v>
                </c:pt>
                <c:pt idx="191">
                  <c:v>0.7402000000000003</c:v>
                </c:pt>
                <c:pt idx="192">
                  <c:v>0.7372000000000003</c:v>
                </c:pt>
                <c:pt idx="193">
                  <c:v>0.73429999999999995</c:v>
                </c:pt>
                <c:pt idx="194">
                  <c:v>0.73120000000000029</c:v>
                </c:pt>
                <c:pt idx="195">
                  <c:v>0.7281000000000003</c:v>
                </c:pt>
                <c:pt idx="196">
                  <c:v>0.72219999999999995</c:v>
                </c:pt>
                <c:pt idx="197">
                  <c:v>0.71860000000000035</c:v>
                </c:pt>
                <c:pt idx="198">
                  <c:v>0.71550000000000002</c:v>
                </c:pt>
                <c:pt idx="199">
                  <c:v>0.71030000000000004</c:v>
                </c:pt>
                <c:pt idx="200">
                  <c:v>0.70650000000000002</c:v>
                </c:pt>
                <c:pt idx="201">
                  <c:v>0.70160000000000033</c:v>
                </c:pt>
                <c:pt idx="202">
                  <c:v>0.69660000000000033</c:v>
                </c:pt>
                <c:pt idx="203">
                  <c:v>0.69230000000000003</c:v>
                </c:pt>
                <c:pt idx="204">
                  <c:v>0.68700000000000039</c:v>
                </c:pt>
                <c:pt idx="205">
                  <c:v>0.68189999999999995</c:v>
                </c:pt>
                <c:pt idx="206">
                  <c:v>0.67660000000000053</c:v>
                </c:pt>
                <c:pt idx="207">
                  <c:v>0.67180000000000051</c:v>
                </c:pt>
                <c:pt idx="208">
                  <c:v>0.66610000000000036</c:v>
                </c:pt>
                <c:pt idx="209">
                  <c:v>0.66010000000000035</c:v>
                </c:pt>
                <c:pt idx="210">
                  <c:v>0.6557000000000005</c:v>
                </c:pt>
                <c:pt idx="211">
                  <c:v>0.64890000000000037</c:v>
                </c:pt>
                <c:pt idx="212">
                  <c:v>0.64400000000000035</c:v>
                </c:pt>
                <c:pt idx="213">
                  <c:v>0.63780000000000048</c:v>
                </c:pt>
                <c:pt idx="214">
                  <c:v>0.6324000000000003</c:v>
                </c:pt>
                <c:pt idx="215">
                  <c:v>0.62640000000000029</c:v>
                </c:pt>
                <c:pt idx="216">
                  <c:v>0.62000000000000033</c:v>
                </c:pt>
                <c:pt idx="217">
                  <c:v>0.61470000000000036</c:v>
                </c:pt>
                <c:pt idx="218">
                  <c:v>0.60780000000000034</c:v>
                </c:pt>
                <c:pt idx="219">
                  <c:v>0.6021000000000003</c:v>
                </c:pt>
                <c:pt idx="220">
                  <c:v>0.5958</c:v>
                </c:pt>
                <c:pt idx="221">
                  <c:v>0.58979999999999999</c:v>
                </c:pt>
                <c:pt idx="222">
                  <c:v>0.5833999999999997</c:v>
                </c:pt>
                <c:pt idx="223">
                  <c:v>0.57840000000000003</c:v>
                </c:pt>
                <c:pt idx="224">
                  <c:v>0.57020000000000004</c:v>
                </c:pt>
                <c:pt idx="225">
                  <c:v>0.5645</c:v>
                </c:pt>
                <c:pt idx="226">
                  <c:v>0.55889999999999995</c:v>
                </c:pt>
                <c:pt idx="227">
                  <c:v>0.55189999999999995</c:v>
                </c:pt>
                <c:pt idx="228">
                  <c:v>0.54530000000000001</c:v>
                </c:pt>
                <c:pt idx="229">
                  <c:v>0.53859999999999997</c:v>
                </c:pt>
                <c:pt idx="230">
                  <c:v>0.53239999999999998</c:v>
                </c:pt>
                <c:pt idx="231">
                  <c:v>0.5262</c:v>
                </c:pt>
                <c:pt idx="232">
                  <c:v>0.51980000000000004</c:v>
                </c:pt>
                <c:pt idx="233">
                  <c:v>0.51359999999999961</c:v>
                </c:pt>
                <c:pt idx="234">
                  <c:v>0.50670000000000004</c:v>
                </c:pt>
                <c:pt idx="235">
                  <c:v>0.50070000000000003</c:v>
                </c:pt>
                <c:pt idx="236">
                  <c:v>0.49380000000000024</c:v>
                </c:pt>
                <c:pt idx="237">
                  <c:v>0.48670000000000002</c:v>
                </c:pt>
                <c:pt idx="238">
                  <c:v>0.48200000000000015</c:v>
                </c:pt>
                <c:pt idx="239">
                  <c:v>0.47440000000000021</c:v>
                </c:pt>
                <c:pt idx="240">
                  <c:v>0.46800000000000008</c:v>
                </c:pt>
                <c:pt idx="241">
                  <c:v>0.4622</c:v>
                </c:pt>
                <c:pt idx="242">
                  <c:v>0.45540000000000008</c:v>
                </c:pt>
                <c:pt idx="243">
                  <c:v>0.44890000000000002</c:v>
                </c:pt>
                <c:pt idx="244">
                  <c:v>0.44290000000000002</c:v>
                </c:pt>
                <c:pt idx="245">
                  <c:v>0.43670000000000014</c:v>
                </c:pt>
                <c:pt idx="246">
                  <c:v>0.43050000000000022</c:v>
                </c:pt>
                <c:pt idx="247">
                  <c:v>0.42450000000000021</c:v>
                </c:pt>
                <c:pt idx="248">
                  <c:v>0.41680000000000017</c:v>
                </c:pt>
                <c:pt idx="249">
                  <c:v>0.41220000000000001</c:v>
                </c:pt>
                <c:pt idx="250">
                  <c:v>0.4042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F-B404-411C-9115-8A1358F28BA0}"/>
            </c:ext>
          </c:extLst>
        </c:ser>
        <c:ser>
          <c:idx val="16"/>
          <c:order val="16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Sheet1!$R$6:$R$256</c:f>
              <c:numCache>
                <c:formatCode>General</c:formatCode>
                <c:ptCount val="251"/>
                <c:pt idx="0">
                  <c:v>0.76530000000000031</c:v>
                </c:pt>
                <c:pt idx="1">
                  <c:v>0.68170000000000031</c:v>
                </c:pt>
                <c:pt idx="2">
                  <c:v>0.63260000000000061</c:v>
                </c:pt>
                <c:pt idx="3">
                  <c:v>0.60460000000000036</c:v>
                </c:pt>
                <c:pt idx="4">
                  <c:v>0.5897</c:v>
                </c:pt>
                <c:pt idx="5">
                  <c:v>0.58209999999999962</c:v>
                </c:pt>
                <c:pt idx="6">
                  <c:v>0.57860000000000034</c:v>
                </c:pt>
                <c:pt idx="7">
                  <c:v>0.57780000000000031</c:v>
                </c:pt>
                <c:pt idx="8">
                  <c:v>0.57909999999999995</c:v>
                </c:pt>
                <c:pt idx="9">
                  <c:v>0.58129999999999971</c:v>
                </c:pt>
                <c:pt idx="10">
                  <c:v>0.58479999999999999</c:v>
                </c:pt>
                <c:pt idx="11">
                  <c:v>0.5887</c:v>
                </c:pt>
                <c:pt idx="12">
                  <c:v>0.5923999999999997</c:v>
                </c:pt>
                <c:pt idx="13">
                  <c:v>0.59570000000000001</c:v>
                </c:pt>
                <c:pt idx="14">
                  <c:v>0.59919999999999962</c:v>
                </c:pt>
                <c:pt idx="15">
                  <c:v>0.60240000000000005</c:v>
                </c:pt>
                <c:pt idx="16">
                  <c:v>0.60420000000000029</c:v>
                </c:pt>
                <c:pt idx="17">
                  <c:v>0.60520000000000029</c:v>
                </c:pt>
                <c:pt idx="18">
                  <c:v>0.60460000000000036</c:v>
                </c:pt>
                <c:pt idx="19">
                  <c:v>0.6021000000000003</c:v>
                </c:pt>
                <c:pt idx="20">
                  <c:v>0.59760000000000002</c:v>
                </c:pt>
                <c:pt idx="21">
                  <c:v>0.5907</c:v>
                </c:pt>
                <c:pt idx="22">
                  <c:v>0.58099999999999996</c:v>
                </c:pt>
                <c:pt idx="23">
                  <c:v>0.56940000000000002</c:v>
                </c:pt>
                <c:pt idx="24">
                  <c:v>0.55389999999999995</c:v>
                </c:pt>
                <c:pt idx="25">
                  <c:v>0.53770000000000029</c:v>
                </c:pt>
                <c:pt idx="26">
                  <c:v>0.52</c:v>
                </c:pt>
                <c:pt idx="27">
                  <c:v>0.502</c:v>
                </c:pt>
                <c:pt idx="28">
                  <c:v>0.48460000000000014</c:v>
                </c:pt>
                <c:pt idx="29">
                  <c:v>0.46780000000000016</c:v>
                </c:pt>
                <c:pt idx="30">
                  <c:v>0.45229999999999998</c:v>
                </c:pt>
                <c:pt idx="31">
                  <c:v>0.43820000000000014</c:v>
                </c:pt>
                <c:pt idx="32">
                  <c:v>0.42680000000000018</c:v>
                </c:pt>
                <c:pt idx="33">
                  <c:v>0.41730000000000017</c:v>
                </c:pt>
                <c:pt idx="34">
                  <c:v>0.41100000000000014</c:v>
                </c:pt>
                <c:pt idx="35">
                  <c:v>0.40670000000000001</c:v>
                </c:pt>
                <c:pt idx="36">
                  <c:v>0.40530000000000016</c:v>
                </c:pt>
                <c:pt idx="37">
                  <c:v>0.40580000000000016</c:v>
                </c:pt>
                <c:pt idx="38">
                  <c:v>0.40790000000000015</c:v>
                </c:pt>
                <c:pt idx="39">
                  <c:v>0.41170000000000001</c:v>
                </c:pt>
                <c:pt idx="40">
                  <c:v>0.41560000000000002</c:v>
                </c:pt>
                <c:pt idx="41">
                  <c:v>0.42020000000000002</c:v>
                </c:pt>
                <c:pt idx="42">
                  <c:v>0.42460000000000014</c:v>
                </c:pt>
                <c:pt idx="43">
                  <c:v>0.42840000000000017</c:v>
                </c:pt>
                <c:pt idx="44">
                  <c:v>0.43190000000000017</c:v>
                </c:pt>
                <c:pt idx="45">
                  <c:v>0.43500000000000016</c:v>
                </c:pt>
                <c:pt idx="46">
                  <c:v>0.43760000000000021</c:v>
                </c:pt>
                <c:pt idx="47">
                  <c:v>0.43870000000000015</c:v>
                </c:pt>
                <c:pt idx="48">
                  <c:v>0.43980000000000025</c:v>
                </c:pt>
                <c:pt idx="49">
                  <c:v>0.44</c:v>
                </c:pt>
                <c:pt idx="50">
                  <c:v>0.43970000000000015</c:v>
                </c:pt>
                <c:pt idx="51">
                  <c:v>0.43840000000000018</c:v>
                </c:pt>
                <c:pt idx="52">
                  <c:v>0.43630000000000024</c:v>
                </c:pt>
                <c:pt idx="53">
                  <c:v>0.43400000000000016</c:v>
                </c:pt>
                <c:pt idx="54">
                  <c:v>0.43070000000000008</c:v>
                </c:pt>
                <c:pt idx="55">
                  <c:v>0.42720000000000002</c:v>
                </c:pt>
                <c:pt idx="56">
                  <c:v>0.42330000000000018</c:v>
                </c:pt>
                <c:pt idx="57">
                  <c:v>0.41860000000000008</c:v>
                </c:pt>
                <c:pt idx="58">
                  <c:v>0.41350000000000015</c:v>
                </c:pt>
                <c:pt idx="59">
                  <c:v>0.40810000000000002</c:v>
                </c:pt>
                <c:pt idx="60">
                  <c:v>0.40260000000000001</c:v>
                </c:pt>
                <c:pt idx="61">
                  <c:v>0.39640000000000031</c:v>
                </c:pt>
                <c:pt idx="62">
                  <c:v>0.39030000000000026</c:v>
                </c:pt>
                <c:pt idx="63">
                  <c:v>0.38380000000000025</c:v>
                </c:pt>
                <c:pt idx="64">
                  <c:v>0.37710000000000021</c:v>
                </c:pt>
                <c:pt idx="65">
                  <c:v>0.37050000000000016</c:v>
                </c:pt>
                <c:pt idx="66">
                  <c:v>0.36370000000000002</c:v>
                </c:pt>
                <c:pt idx="67">
                  <c:v>0.35710000000000008</c:v>
                </c:pt>
                <c:pt idx="68">
                  <c:v>0.35030000000000017</c:v>
                </c:pt>
                <c:pt idx="69">
                  <c:v>0.34380000000000016</c:v>
                </c:pt>
                <c:pt idx="70">
                  <c:v>0.33750000000000024</c:v>
                </c:pt>
                <c:pt idx="71">
                  <c:v>0.33130000000000026</c:v>
                </c:pt>
                <c:pt idx="72">
                  <c:v>0.32520000000000021</c:v>
                </c:pt>
                <c:pt idx="73">
                  <c:v>0.31970000000000015</c:v>
                </c:pt>
                <c:pt idx="74">
                  <c:v>0.31410000000000021</c:v>
                </c:pt>
                <c:pt idx="75">
                  <c:v>0.30960000000000021</c:v>
                </c:pt>
                <c:pt idx="76">
                  <c:v>0.30470000000000008</c:v>
                </c:pt>
                <c:pt idx="77">
                  <c:v>0.30030000000000018</c:v>
                </c:pt>
                <c:pt idx="78">
                  <c:v>0.29690000000000016</c:v>
                </c:pt>
                <c:pt idx="79">
                  <c:v>0.29350000000000015</c:v>
                </c:pt>
                <c:pt idx="80">
                  <c:v>0.29050000000000015</c:v>
                </c:pt>
                <c:pt idx="81">
                  <c:v>0.28810000000000002</c:v>
                </c:pt>
                <c:pt idx="82">
                  <c:v>0.28720000000000001</c:v>
                </c:pt>
                <c:pt idx="83">
                  <c:v>0.28350000000000014</c:v>
                </c:pt>
                <c:pt idx="84">
                  <c:v>0.28310000000000002</c:v>
                </c:pt>
                <c:pt idx="85">
                  <c:v>0.28280000000000016</c:v>
                </c:pt>
                <c:pt idx="86">
                  <c:v>0.28280000000000016</c:v>
                </c:pt>
                <c:pt idx="87">
                  <c:v>0.28310000000000002</c:v>
                </c:pt>
                <c:pt idx="88">
                  <c:v>0.28390000000000021</c:v>
                </c:pt>
                <c:pt idx="89">
                  <c:v>0.28540000000000021</c:v>
                </c:pt>
                <c:pt idx="90">
                  <c:v>0.28680000000000017</c:v>
                </c:pt>
                <c:pt idx="91">
                  <c:v>0.28910000000000002</c:v>
                </c:pt>
                <c:pt idx="92">
                  <c:v>0.29160000000000008</c:v>
                </c:pt>
                <c:pt idx="93">
                  <c:v>0.29460000000000008</c:v>
                </c:pt>
                <c:pt idx="94">
                  <c:v>0.29810000000000014</c:v>
                </c:pt>
                <c:pt idx="95">
                  <c:v>0.30220000000000002</c:v>
                </c:pt>
                <c:pt idx="96">
                  <c:v>0.30650000000000022</c:v>
                </c:pt>
                <c:pt idx="97">
                  <c:v>0.31110000000000021</c:v>
                </c:pt>
                <c:pt idx="98">
                  <c:v>0.31590000000000024</c:v>
                </c:pt>
                <c:pt idx="99">
                  <c:v>0.32120000000000021</c:v>
                </c:pt>
                <c:pt idx="100">
                  <c:v>0.32640000000000025</c:v>
                </c:pt>
                <c:pt idx="101">
                  <c:v>0.33260000000000017</c:v>
                </c:pt>
                <c:pt idx="102">
                  <c:v>0.33890000000000031</c:v>
                </c:pt>
                <c:pt idx="103">
                  <c:v>0.34550000000000008</c:v>
                </c:pt>
                <c:pt idx="104">
                  <c:v>0.35200000000000015</c:v>
                </c:pt>
                <c:pt idx="105">
                  <c:v>0.35880000000000017</c:v>
                </c:pt>
                <c:pt idx="106">
                  <c:v>0.36630000000000024</c:v>
                </c:pt>
                <c:pt idx="107">
                  <c:v>0.37290000000000018</c:v>
                </c:pt>
                <c:pt idx="108">
                  <c:v>0.38050000000000017</c:v>
                </c:pt>
                <c:pt idx="109">
                  <c:v>0.38800000000000018</c:v>
                </c:pt>
                <c:pt idx="110">
                  <c:v>0.39580000000000032</c:v>
                </c:pt>
                <c:pt idx="111">
                  <c:v>0.40340000000000015</c:v>
                </c:pt>
                <c:pt idx="112">
                  <c:v>0.41140000000000021</c:v>
                </c:pt>
                <c:pt idx="113">
                  <c:v>0.42020000000000002</c:v>
                </c:pt>
                <c:pt idx="114">
                  <c:v>0.42780000000000018</c:v>
                </c:pt>
                <c:pt idx="115">
                  <c:v>0.43650000000000017</c:v>
                </c:pt>
                <c:pt idx="116">
                  <c:v>0.44500000000000001</c:v>
                </c:pt>
                <c:pt idx="117">
                  <c:v>0.45370000000000005</c:v>
                </c:pt>
                <c:pt idx="118">
                  <c:v>0.46200000000000002</c:v>
                </c:pt>
                <c:pt idx="119">
                  <c:v>0.47080000000000016</c:v>
                </c:pt>
                <c:pt idx="120">
                  <c:v>0.47990000000000022</c:v>
                </c:pt>
                <c:pt idx="121">
                  <c:v>0.49010000000000015</c:v>
                </c:pt>
                <c:pt idx="122">
                  <c:v>0.49940000000000018</c:v>
                </c:pt>
                <c:pt idx="123">
                  <c:v>0.50870000000000004</c:v>
                </c:pt>
                <c:pt idx="124">
                  <c:v>0.51600000000000001</c:v>
                </c:pt>
                <c:pt idx="125">
                  <c:v>0.52329999999999999</c:v>
                </c:pt>
                <c:pt idx="126">
                  <c:v>0.53139999999999998</c:v>
                </c:pt>
                <c:pt idx="127">
                  <c:v>0.53920000000000001</c:v>
                </c:pt>
                <c:pt idx="128">
                  <c:v>0.54779999999999995</c:v>
                </c:pt>
                <c:pt idx="129">
                  <c:v>0.55530000000000002</c:v>
                </c:pt>
                <c:pt idx="130">
                  <c:v>0.5645</c:v>
                </c:pt>
                <c:pt idx="131">
                  <c:v>0.57030000000000003</c:v>
                </c:pt>
                <c:pt idx="132">
                  <c:v>0.5802999999999997</c:v>
                </c:pt>
                <c:pt idx="133">
                  <c:v>0.58779999999999999</c:v>
                </c:pt>
                <c:pt idx="134">
                  <c:v>0.5948</c:v>
                </c:pt>
                <c:pt idx="135">
                  <c:v>0.60329999999999995</c:v>
                </c:pt>
                <c:pt idx="136">
                  <c:v>0.61180000000000034</c:v>
                </c:pt>
                <c:pt idx="137">
                  <c:v>0.6182000000000003</c:v>
                </c:pt>
                <c:pt idx="138">
                  <c:v>0.62510000000000032</c:v>
                </c:pt>
                <c:pt idx="139">
                  <c:v>0.63249999999999995</c:v>
                </c:pt>
                <c:pt idx="140">
                  <c:v>0.6397000000000006</c:v>
                </c:pt>
                <c:pt idx="141">
                  <c:v>0.64630000000000032</c:v>
                </c:pt>
                <c:pt idx="142">
                  <c:v>0.65240000000000031</c:v>
                </c:pt>
                <c:pt idx="143">
                  <c:v>0.65890000000000049</c:v>
                </c:pt>
                <c:pt idx="144">
                  <c:v>0.66560000000000052</c:v>
                </c:pt>
                <c:pt idx="145">
                  <c:v>0.67090000000000061</c:v>
                </c:pt>
                <c:pt idx="146">
                  <c:v>0.6769000000000005</c:v>
                </c:pt>
                <c:pt idx="147">
                  <c:v>0.68240000000000001</c:v>
                </c:pt>
                <c:pt idx="148">
                  <c:v>0.68770000000000031</c:v>
                </c:pt>
                <c:pt idx="149">
                  <c:v>0.69299999999999995</c:v>
                </c:pt>
                <c:pt idx="150">
                  <c:v>0.69730000000000003</c:v>
                </c:pt>
                <c:pt idx="151">
                  <c:v>0.70309999999999995</c:v>
                </c:pt>
                <c:pt idx="152">
                  <c:v>0.70670000000000033</c:v>
                </c:pt>
                <c:pt idx="153">
                  <c:v>0.71170000000000033</c:v>
                </c:pt>
                <c:pt idx="154">
                  <c:v>0.71590000000000031</c:v>
                </c:pt>
                <c:pt idx="155">
                  <c:v>0.71900000000000031</c:v>
                </c:pt>
                <c:pt idx="156">
                  <c:v>0.72300000000000031</c:v>
                </c:pt>
                <c:pt idx="157">
                  <c:v>0.72520000000000029</c:v>
                </c:pt>
                <c:pt idx="158">
                  <c:v>0.72990000000000033</c:v>
                </c:pt>
                <c:pt idx="159">
                  <c:v>0.73250000000000004</c:v>
                </c:pt>
                <c:pt idx="160">
                  <c:v>0.73540000000000005</c:v>
                </c:pt>
                <c:pt idx="161">
                  <c:v>0.73890000000000033</c:v>
                </c:pt>
                <c:pt idx="162">
                  <c:v>0.74100000000000033</c:v>
                </c:pt>
                <c:pt idx="163">
                  <c:v>0.74339999999999995</c:v>
                </c:pt>
                <c:pt idx="164">
                  <c:v>0.74670000000000036</c:v>
                </c:pt>
                <c:pt idx="165">
                  <c:v>0.74820000000000031</c:v>
                </c:pt>
                <c:pt idx="166">
                  <c:v>0.75020000000000031</c:v>
                </c:pt>
                <c:pt idx="167">
                  <c:v>0.75240000000000029</c:v>
                </c:pt>
                <c:pt idx="168">
                  <c:v>0.75290000000000035</c:v>
                </c:pt>
                <c:pt idx="169">
                  <c:v>0.75590000000000035</c:v>
                </c:pt>
                <c:pt idx="170">
                  <c:v>0.75290000000000035</c:v>
                </c:pt>
                <c:pt idx="171">
                  <c:v>0.7543000000000003</c:v>
                </c:pt>
                <c:pt idx="172">
                  <c:v>0.75590000000000035</c:v>
                </c:pt>
                <c:pt idx="173">
                  <c:v>0.75510000000000033</c:v>
                </c:pt>
                <c:pt idx="174">
                  <c:v>0.75649999999999995</c:v>
                </c:pt>
                <c:pt idx="175">
                  <c:v>0.75690000000000035</c:v>
                </c:pt>
                <c:pt idx="176">
                  <c:v>0.75610000000000033</c:v>
                </c:pt>
                <c:pt idx="177">
                  <c:v>0.75510000000000033</c:v>
                </c:pt>
                <c:pt idx="178">
                  <c:v>0.75510000000000033</c:v>
                </c:pt>
                <c:pt idx="179">
                  <c:v>0.7546000000000006</c:v>
                </c:pt>
                <c:pt idx="180">
                  <c:v>0.75340000000000029</c:v>
                </c:pt>
                <c:pt idx="181">
                  <c:v>0.75200000000000033</c:v>
                </c:pt>
                <c:pt idx="182">
                  <c:v>0.75070000000000048</c:v>
                </c:pt>
                <c:pt idx="183">
                  <c:v>0.74970000000000048</c:v>
                </c:pt>
                <c:pt idx="184">
                  <c:v>0.74739999999999995</c:v>
                </c:pt>
                <c:pt idx="185">
                  <c:v>0.74490000000000034</c:v>
                </c:pt>
                <c:pt idx="186">
                  <c:v>0.74270000000000036</c:v>
                </c:pt>
                <c:pt idx="187">
                  <c:v>0.74010000000000031</c:v>
                </c:pt>
                <c:pt idx="188">
                  <c:v>0.73830000000000029</c:v>
                </c:pt>
                <c:pt idx="189">
                  <c:v>0.73560000000000036</c:v>
                </c:pt>
                <c:pt idx="190">
                  <c:v>0.73360000000000036</c:v>
                </c:pt>
                <c:pt idx="191">
                  <c:v>0.72880000000000034</c:v>
                </c:pt>
                <c:pt idx="192">
                  <c:v>0.72550000000000003</c:v>
                </c:pt>
                <c:pt idx="193">
                  <c:v>0.72270000000000034</c:v>
                </c:pt>
                <c:pt idx="194">
                  <c:v>0.71990000000000032</c:v>
                </c:pt>
                <c:pt idx="195">
                  <c:v>0.71580000000000032</c:v>
                </c:pt>
                <c:pt idx="196">
                  <c:v>0.7110000000000003</c:v>
                </c:pt>
                <c:pt idx="197">
                  <c:v>0.70700000000000029</c:v>
                </c:pt>
                <c:pt idx="198">
                  <c:v>0.70450000000000002</c:v>
                </c:pt>
                <c:pt idx="199">
                  <c:v>0.6989000000000003</c:v>
                </c:pt>
                <c:pt idx="200">
                  <c:v>0.69550000000000001</c:v>
                </c:pt>
                <c:pt idx="201">
                  <c:v>0.69030000000000002</c:v>
                </c:pt>
                <c:pt idx="202">
                  <c:v>0.68530000000000002</c:v>
                </c:pt>
                <c:pt idx="203">
                  <c:v>0.68120000000000003</c:v>
                </c:pt>
                <c:pt idx="204">
                  <c:v>0.67610000000000048</c:v>
                </c:pt>
                <c:pt idx="205">
                  <c:v>0.67100000000000048</c:v>
                </c:pt>
                <c:pt idx="206">
                  <c:v>0.66610000000000036</c:v>
                </c:pt>
                <c:pt idx="207">
                  <c:v>0.66110000000000035</c:v>
                </c:pt>
                <c:pt idx="208">
                  <c:v>0.65540000000000032</c:v>
                </c:pt>
                <c:pt idx="209">
                  <c:v>0.64960000000000051</c:v>
                </c:pt>
                <c:pt idx="210">
                  <c:v>0.64520000000000033</c:v>
                </c:pt>
                <c:pt idx="211">
                  <c:v>0.6387000000000006</c:v>
                </c:pt>
                <c:pt idx="212">
                  <c:v>0.63380000000000036</c:v>
                </c:pt>
                <c:pt idx="213">
                  <c:v>0.62790000000000035</c:v>
                </c:pt>
                <c:pt idx="214">
                  <c:v>0.62250000000000005</c:v>
                </c:pt>
                <c:pt idx="215">
                  <c:v>0.61660000000000048</c:v>
                </c:pt>
                <c:pt idx="216">
                  <c:v>0.61000000000000032</c:v>
                </c:pt>
                <c:pt idx="217">
                  <c:v>0.60490000000000033</c:v>
                </c:pt>
                <c:pt idx="218">
                  <c:v>0.59799999999999998</c:v>
                </c:pt>
                <c:pt idx="219">
                  <c:v>0.59249999999999969</c:v>
                </c:pt>
                <c:pt idx="220">
                  <c:v>0.58649999999999969</c:v>
                </c:pt>
                <c:pt idx="221">
                  <c:v>0.5806</c:v>
                </c:pt>
                <c:pt idx="222">
                  <c:v>0.57410000000000005</c:v>
                </c:pt>
                <c:pt idx="223">
                  <c:v>0.56920000000000004</c:v>
                </c:pt>
                <c:pt idx="224">
                  <c:v>0.56140000000000001</c:v>
                </c:pt>
                <c:pt idx="225">
                  <c:v>0.55580000000000029</c:v>
                </c:pt>
                <c:pt idx="226">
                  <c:v>0.54990000000000039</c:v>
                </c:pt>
                <c:pt idx="227">
                  <c:v>0.54300000000000004</c:v>
                </c:pt>
                <c:pt idx="228">
                  <c:v>0.53659999999999997</c:v>
                </c:pt>
                <c:pt idx="229">
                  <c:v>0.53010000000000002</c:v>
                </c:pt>
                <c:pt idx="230">
                  <c:v>0.52400000000000002</c:v>
                </c:pt>
                <c:pt idx="231">
                  <c:v>0.51800000000000002</c:v>
                </c:pt>
                <c:pt idx="232">
                  <c:v>0.51139999999999997</c:v>
                </c:pt>
                <c:pt idx="233">
                  <c:v>0.50549999999999962</c:v>
                </c:pt>
                <c:pt idx="234">
                  <c:v>0.49860000000000021</c:v>
                </c:pt>
                <c:pt idx="235">
                  <c:v>0.49270000000000008</c:v>
                </c:pt>
                <c:pt idx="236">
                  <c:v>0.48590000000000017</c:v>
                </c:pt>
                <c:pt idx="237">
                  <c:v>0.47880000000000017</c:v>
                </c:pt>
                <c:pt idx="238">
                  <c:v>0.47430000000000017</c:v>
                </c:pt>
                <c:pt idx="239">
                  <c:v>0.46700000000000008</c:v>
                </c:pt>
                <c:pt idx="240">
                  <c:v>0.46050000000000002</c:v>
                </c:pt>
                <c:pt idx="241">
                  <c:v>0.45500000000000002</c:v>
                </c:pt>
                <c:pt idx="242">
                  <c:v>0.44829999999999998</c:v>
                </c:pt>
                <c:pt idx="243">
                  <c:v>0.44190000000000002</c:v>
                </c:pt>
                <c:pt idx="244">
                  <c:v>0.43580000000000024</c:v>
                </c:pt>
                <c:pt idx="245">
                  <c:v>0.42950000000000021</c:v>
                </c:pt>
                <c:pt idx="246">
                  <c:v>0.42360000000000014</c:v>
                </c:pt>
                <c:pt idx="247">
                  <c:v>0.41790000000000022</c:v>
                </c:pt>
                <c:pt idx="248">
                  <c:v>0.41010000000000002</c:v>
                </c:pt>
                <c:pt idx="249">
                  <c:v>0.40580000000000016</c:v>
                </c:pt>
                <c:pt idx="250">
                  <c:v>0.39770000000000016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0-B404-411C-9115-8A1358F28BA0}"/>
            </c:ext>
          </c:extLst>
        </c:ser>
        <c:ser>
          <c:idx val="17"/>
          <c:order val="17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Sheet1!$S$6:$S$256</c:f>
              <c:numCache>
                <c:formatCode>General</c:formatCode>
                <c:ptCount val="251"/>
                <c:pt idx="0">
                  <c:v>0.75500000000000034</c:v>
                </c:pt>
                <c:pt idx="1">
                  <c:v>0.67270000000000063</c:v>
                </c:pt>
                <c:pt idx="2">
                  <c:v>0.62450000000000039</c:v>
                </c:pt>
                <c:pt idx="3">
                  <c:v>0.59709999999999996</c:v>
                </c:pt>
                <c:pt idx="4">
                  <c:v>0.5823999999999997</c:v>
                </c:pt>
                <c:pt idx="5">
                  <c:v>0.5749000000000003</c:v>
                </c:pt>
                <c:pt idx="6">
                  <c:v>0.57150000000000001</c:v>
                </c:pt>
                <c:pt idx="7">
                  <c:v>0.57070000000000032</c:v>
                </c:pt>
                <c:pt idx="8">
                  <c:v>0.57170000000000032</c:v>
                </c:pt>
                <c:pt idx="9">
                  <c:v>0.57380000000000031</c:v>
                </c:pt>
                <c:pt idx="10">
                  <c:v>0.57730000000000004</c:v>
                </c:pt>
                <c:pt idx="11">
                  <c:v>0.58109999999999962</c:v>
                </c:pt>
                <c:pt idx="12">
                  <c:v>0.58449999999999969</c:v>
                </c:pt>
                <c:pt idx="13">
                  <c:v>0.58779999999999999</c:v>
                </c:pt>
                <c:pt idx="14">
                  <c:v>0.59119999999999961</c:v>
                </c:pt>
                <c:pt idx="15">
                  <c:v>0.59419999999999962</c:v>
                </c:pt>
                <c:pt idx="16">
                  <c:v>0.59589999999999999</c:v>
                </c:pt>
                <c:pt idx="17">
                  <c:v>0.59639999999999971</c:v>
                </c:pt>
                <c:pt idx="18">
                  <c:v>0.59599999999999997</c:v>
                </c:pt>
                <c:pt idx="19">
                  <c:v>0.59329999999999972</c:v>
                </c:pt>
                <c:pt idx="20">
                  <c:v>0.58879999999999999</c:v>
                </c:pt>
                <c:pt idx="21">
                  <c:v>0.58199999999999996</c:v>
                </c:pt>
                <c:pt idx="22">
                  <c:v>0.57240000000000002</c:v>
                </c:pt>
                <c:pt idx="23">
                  <c:v>0.56070000000000031</c:v>
                </c:pt>
                <c:pt idx="24">
                  <c:v>0.54559999999999997</c:v>
                </c:pt>
                <c:pt idx="25">
                  <c:v>0.52969999999999995</c:v>
                </c:pt>
                <c:pt idx="26">
                  <c:v>0.51190000000000002</c:v>
                </c:pt>
                <c:pt idx="27">
                  <c:v>0.49430000000000024</c:v>
                </c:pt>
                <c:pt idx="28">
                  <c:v>0.47690000000000021</c:v>
                </c:pt>
                <c:pt idx="29">
                  <c:v>0.46040000000000014</c:v>
                </c:pt>
                <c:pt idx="30">
                  <c:v>0.44500000000000001</c:v>
                </c:pt>
                <c:pt idx="31">
                  <c:v>0.43150000000000022</c:v>
                </c:pt>
                <c:pt idx="32">
                  <c:v>0.41990000000000016</c:v>
                </c:pt>
                <c:pt idx="33">
                  <c:v>0.41080000000000017</c:v>
                </c:pt>
                <c:pt idx="34">
                  <c:v>0.40450000000000008</c:v>
                </c:pt>
                <c:pt idx="35">
                  <c:v>0.40040000000000014</c:v>
                </c:pt>
                <c:pt idx="36">
                  <c:v>0.39870000000000017</c:v>
                </c:pt>
                <c:pt idx="37">
                  <c:v>0.39920000000000017</c:v>
                </c:pt>
                <c:pt idx="38">
                  <c:v>0.40150000000000002</c:v>
                </c:pt>
                <c:pt idx="39">
                  <c:v>0.40480000000000016</c:v>
                </c:pt>
                <c:pt idx="40">
                  <c:v>0.40880000000000016</c:v>
                </c:pt>
                <c:pt idx="41">
                  <c:v>0.41310000000000002</c:v>
                </c:pt>
                <c:pt idx="42">
                  <c:v>0.41750000000000015</c:v>
                </c:pt>
                <c:pt idx="43">
                  <c:v>0.42120000000000002</c:v>
                </c:pt>
                <c:pt idx="44">
                  <c:v>0.42480000000000018</c:v>
                </c:pt>
                <c:pt idx="45">
                  <c:v>0.42750000000000021</c:v>
                </c:pt>
                <c:pt idx="46">
                  <c:v>0.43020000000000008</c:v>
                </c:pt>
                <c:pt idx="47">
                  <c:v>0.43130000000000024</c:v>
                </c:pt>
                <c:pt idx="48">
                  <c:v>0.43230000000000024</c:v>
                </c:pt>
                <c:pt idx="49">
                  <c:v>0.43250000000000016</c:v>
                </c:pt>
                <c:pt idx="50">
                  <c:v>0.43220000000000008</c:v>
                </c:pt>
                <c:pt idx="51">
                  <c:v>0.43100000000000022</c:v>
                </c:pt>
                <c:pt idx="52">
                  <c:v>0.42890000000000017</c:v>
                </c:pt>
                <c:pt idx="53">
                  <c:v>0.42670000000000002</c:v>
                </c:pt>
                <c:pt idx="54">
                  <c:v>0.42340000000000017</c:v>
                </c:pt>
                <c:pt idx="55">
                  <c:v>0.41990000000000016</c:v>
                </c:pt>
                <c:pt idx="56">
                  <c:v>0.41610000000000008</c:v>
                </c:pt>
                <c:pt idx="57">
                  <c:v>0.41150000000000014</c:v>
                </c:pt>
                <c:pt idx="58">
                  <c:v>0.40650000000000008</c:v>
                </c:pt>
                <c:pt idx="59">
                  <c:v>0.4012</c:v>
                </c:pt>
                <c:pt idx="60">
                  <c:v>0.39570000000000016</c:v>
                </c:pt>
                <c:pt idx="61">
                  <c:v>0.38990000000000025</c:v>
                </c:pt>
                <c:pt idx="62">
                  <c:v>0.38350000000000017</c:v>
                </c:pt>
                <c:pt idx="63">
                  <c:v>0.37720000000000015</c:v>
                </c:pt>
                <c:pt idx="64">
                  <c:v>0.37070000000000008</c:v>
                </c:pt>
                <c:pt idx="65">
                  <c:v>0.36420000000000002</c:v>
                </c:pt>
                <c:pt idx="66">
                  <c:v>0.35760000000000008</c:v>
                </c:pt>
                <c:pt idx="67">
                  <c:v>0.35090000000000021</c:v>
                </c:pt>
                <c:pt idx="68">
                  <c:v>0.34430000000000016</c:v>
                </c:pt>
                <c:pt idx="69">
                  <c:v>0.33790000000000031</c:v>
                </c:pt>
                <c:pt idx="70">
                  <c:v>0.33170000000000022</c:v>
                </c:pt>
                <c:pt idx="71">
                  <c:v>0.32560000000000017</c:v>
                </c:pt>
                <c:pt idx="72">
                  <c:v>0.31950000000000017</c:v>
                </c:pt>
                <c:pt idx="73">
                  <c:v>0.31410000000000021</c:v>
                </c:pt>
                <c:pt idx="74">
                  <c:v>0.30870000000000014</c:v>
                </c:pt>
                <c:pt idx="75">
                  <c:v>0.30430000000000024</c:v>
                </c:pt>
                <c:pt idx="76">
                  <c:v>0.29940000000000017</c:v>
                </c:pt>
                <c:pt idx="77">
                  <c:v>0.29540000000000016</c:v>
                </c:pt>
                <c:pt idx="78">
                  <c:v>0.29160000000000008</c:v>
                </c:pt>
                <c:pt idx="79">
                  <c:v>0.28840000000000021</c:v>
                </c:pt>
                <c:pt idx="80">
                  <c:v>0.28530000000000016</c:v>
                </c:pt>
                <c:pt idx="81">
                  <c:v>0.28290000000000015</c:v>
                </c:pt>
                <c:pt idx="82">
                  <c:v>0.28210000000000002</c:v>
                </c:pt>
                <c:pt idx="83">
                  <c:v>0.27830000000000016</c:v>
                </c:pt>
                <c:pt idx="84">
                  <c:v>0.27810000000000001</c:v>
                </c:pt>
                <c:pt idx="85">
                  <c:v>0.2777</c:v>
                </c:pt>
                <c:pt idx="86">
                  <c:v>0.27790000000000015</c:v>
                </c:pt>
                <c:pt idx="87">
                  <c:v>0.27810000000000001</c:v>
                </c:pt>
                <c:pt idx="88">
                  <c:v>0.27880000000000016</c:v>
                </c:pt>
                <c:pt idx="89">
                  <c:v>0.28040000000000015</c:v>
                </c:pt>
                <c:pt idx="90">
                  <c:v>0.28170000000000001</c:v>
                </c:pt>
                <c:pt idx="91">
                  <c:v>0.28380000000000016</c:v>
                </c:pt>
                <c:pt idx="92">
                  <c:v>0.28640000000000021</c:v>
                </c:pt>
                <c:pt idx="93">
                  <c:v>0.28930000000000017</c:v>
                </c:pt>
                <c:pt idx="94">
                  <c:v>0.29300000000000015</c:v>
                </c:pt>
                <c:pt idx="95">
                  <c:v>0.29700000000000021</c:v>
                </c:pt>
                <c:pt idx="96">
                  <c:v>0.30090000000000017</c:v>
                </c:pt>
                <c:pt idx="97">
                  <c:v>0.30560000000000015</c:v>
                </c:pt>
                <c:pt idx="98">
                  <c:v>0.31030000000000024</c:v>
                </c:pt>
                <c:pt idx="99">
                  <c:v>0.31530000000000025</c:v>
                </c:pt>
                <c:pt idx="100">
                  <c:v>0.32070000000000021</c:v>
                </c:pt>
                <c:pt idx="101">
                  <c:v>0.32660000000000017</c:v>
                </c:pt>
                <c:pt idx="102">
                  <c:v>0.33260000000000017</c:v>
                </c:pt>
                <c:pt idx="103">
                  <c:v>0.33930000000000032</c:v>
                </c:pt>
                <c:pt idx="104">
                  <c:v>0.34550000000000008</c:v>
                </c:pt>
                <c:pt idx="105">
                  <c:v>0.35260000000000002</c:v>
                </c:pt>
                <c:pt idx="106">
                  <c:v>0.35980000000000018</c:v>
                </c:pt>
                <c:pt idx="107">
                  <c:v>0.36620000000000008</c:v>
                </c:pt>
                <c:pt idx="108">
                  <c:v>0.37350000000000017</c:v>
                </c:pt>
                <c:pt idx="109">
                  <c:v>0.38100000000000017</c:v>
                </c:pt>
                <c:pt idx="110">
                  <c:v>0.38870000000000021</c:v>
                </c:pt>
                <c:pt idx="111">
                  <c:v>0.39610000000000017</c:v>
                </c:pt>
                <c:pt idx="112">
                  <c:v>0.40430000000000016</c:v>
                </c:pt>
                <c:pt idx="113">
                  <c:v>0.41280000000000017</c:v>
                </c:pt>
                <c:pt idx="114">
                  <c:v>0.42010000000000008</c:v>
                </c:pt>
                <c:pt idx="115">
                  <c:v>0.42880000000000024</c:v>
                </c:pt>
                <c:pt idx="116">
                  <c:v>0.43710000000000021</c:v>
                </c:pt>
                <c:pt idx="117">
                  <c:v>0.4456</c:v>
                </c:pt>
                <c:pt idx="118">
                  <c:v>0.45379999999999998</c:v>
                </c:pt>
                <c:pt idx="119">
                  <c:v>0.46230000000000016</c:v>
                </c:pt>
                <c:pt idx="120">
                  <c:v>0.47120000000000001</c:v>
                </c:pt>
                <c:pt idx="121">
                  <c:v>0.48130000000000017</c:v>
                </c:pt>
                <c:pt idx="122">
                  <c:v>0.49040000000000017</c:v>
                </c:pt>
                <c:pt idx="123">
                  <c:v>0.49960000000000021</c:v>
                </c:pt>
                <c:pt idx="124">
                  <c:v>0.50680000000000003</c:v>
                </c:pt>
                <c:pt idx="125">
                  <c:v>0.51390000000000002</c:v>
                </c:pt>
                <c:pt idx="126">
                  <c:v>0.52190000000000003</c:v>
                </c:pt>
                <c:pt idx="127">
                  <c:v>0.52939999999999998</c:v>
                </c:pt>
                <c:pt idx="128">
                  <c:v>0.53790000000000004</c:v>
                </c:pt>
                <c:pt idx="129">
                  <c:v>0.54530000000000001</c:v>
                </c:pt>
                <c:pt idx="130">
                  <c:v>0.55430000000000001</c:v>
                </c:pt>
                <c:pt idx="131">
                  <c:v>0.55989999999999995</c:v>
                </c:pt>
                <c:pt idx="132">
                  <c:v>0.56999999999999995</c:v>
                </c:pt>
                <c:pt idx="133">
                  <c:v>0.57709999999999995</c:v>
                </c:pt>
                <c:pt idx="134">
                  <c:v>0.58409999999999962</c:v>
                </c:pt>
                <c:pt idx="135">
                  <c:v>0.59249999999999969</c:v>
                </c:pt>
                <c:pt idx="136">
                  <c:v>0.60070000000000034</c:v>
                </c:pt>
                <c:pt idx="137">
                  <c:v>0.60700000000000032</c:v>
                </c:pt>
                <c:pt idx="138">
                  <c:v>0.61370000000000036</c:v>
                </c:pt>
                <c:pt idx="139">
                  <c:v>0.62110000000000032</c:v>
                </c:pt>
                <c:pt idx="140">
                  <c:v>0.62810000000000032</c:v>
                </c:pt>
                <c:pt idx="141">
                  <c:v>0.63460000000000061</c:v>
                </c:pt>
                <c:pt idx="142">
                  <c:v>0.64050000000000029</c:v>
                </c:pt>
                <c:pt idx="143">
                  <c:v>0.64700000000000035</c:v>
                </c:pt>
                <c:pt idx="144">
                  <c:v>0.65340000000000031</c:v>
                </c:pt>
                <c:pt idx="145">
                  <c:v>0.65880000000000061</c:v>
                </c:pt>
                <c:pt idx="146">
                  <c:v>0.66450000000000031</c:v>
                </c:pt>
                <c:pt idx="147">
                  <c:v>0.66990000000000061</c:v>
                </c:pt>
                <c:pt idx="148">
                  <c:v>0.67520000000000036</c:v>
                </c:pt>
                <c:pt idx="149">
                  <c:v>0.68080000000000029</c:v>
                </c:pt>
                <c:pt idx="150">
                  <c:v>0.68459999999999999</c:v>
                </c:pt>
                <c:pt idx="151">
                  <c:v>0.69020000000000004</c:v>
                </c:pt>
                <c:pt idx="152">
                  <c:v>0.69380000000000031</c:v>
                </c:pt>
                <c:pt idx="153">
                  <c:v>0.69860000000000033</c:v>
                </c:pt>
                <c:pt idx="154">
                  <c:v>0.70309999999999995</c:v>
                </c:pt>
                <c:pt idx="155">
                  <c:v>0.70630000000000004</c:v>
                </c:pt>
                <c:pt idx="156">
                  <c:v>0.71020000000000005</c:v>
                </c:pt>
                <c:pt idx="157">
                  <c:v>0.71240000000000003</c:v>
                </c:pt>
                <c:pt idx="158">
                  <c:v>0.7170000000000003</c:v>
                </c:pt>
                <c:pt idx="159">
                  <c:v>0.71910000000000029</c:v>
                </c:pt>
                <c:pt idx="160">
                  <c:v>0.72160000000000035</c:v>
                </c:pt>
                <c:pt idx="161">
                  <c:v>0.72430000000000005</c:v>
                </c:pt>
                <c:pt idx="162">
                  <c:v>0.72740000000000005</c:v>
                </c:pt>
                <c:pt idx="163">
                  <c:v>0.72970000000000035</c:v>
                </c:pt>
                <c:pt idx="164">
                  <c:v>0.73310000000000031</c:v>
                </c:pt>
                <c:pt idx="165">
                  <c:v>0.73440000000000005</c:v>
                </c:pt>
                <c:pt idx="166">
                  <c:v>0.73710000000000031</c:v>
                </c:pt>
                <c:pt idx="167">
                  <c:v>0.73850000000000005</c:v>
                </c:pt>
                <c:pt idx="168">
                  <c:v>0.7392000000000003</c:v>
                </c:pt>
                <c:pt idx="169">
                  <c:v>0.74160000000000048</c:v>
                </c:pt>
                <c:pt idx="170">
                  <c:v>0.7392000000000003</c:v>
                </c:pt>
                <c:pt idx="171">
                  <c:v>0.7402000000000003</c:v>
                </c:pt>
                <c:pt idx="172">
                  <c:v>0.74200000000000033</c:v>
                </c:pt>
                <c:pt idx="173">
                  <c:v>0.74139999999999995</c:v>
                </c:pt>
                <c:pt idx="174">
                  <c:v>0.74290000000000034</c:v>
                </c:pt>
                <c:pt idx="175">
                  <c:v>0.74250000000000005</c:v>
                </c:pt>
                <c:pt idx="176">
                  <c:v>0.74270000000000036</c:v>
                </c:pt>
                <c:pt idx="177">
                  <c:v>0.74230000000000029</c:v>
                </c:pt>
                <c:pt idx="178">
                  <c:v>0.7412000000000003</c:v>
                </c:pt>
                <c:pt idx="179">
                  <c:v>0.74050000000000005</c:v>
                </c:pt>
                <c:pt idx="180">
                  <c:v>0.73939999999999995</c:v>
                </c:pt>
                <c:pt idx="181">
                  <c:v>0.73770000000000036</c:v>
                </c:pt>
                <c:pt idx="182">
                  <c:v>0.73740000000000039</c:v>
                </c:pt>
                <c:pt idx="183">
                  <c:v>0.73610000000000031</c:v>
                </c:pt>
                <c:pt idx="184">
                  <c:v>0.73380000000000034</c:v>
                </c:pt>
                <c:pt idx="185">
                  <c:v>0.73090000000000033</c:v>
                </c:pt>
                <c:pt idx="186">
                  <c:v>0.7291000000000003</c:v>
                </c:pt>
                <c:pt idx="187">
                  <c:v>0.72629999999999995</c:v>
                </c:pt>
                <c:pt idx="188">
                  <c:v>0.72440000000000004</c:v>
                </c:pt>
                <c:pt idx="189">
                  <c:v>0.72160000000000035</c:v>
                </c:pt>
                <c:pt idx="190">
                  <c:v>0.72030000000000005</c:v>
                </c:pt>
                <c:pt idx="191">
                  <c:v>0.71530000000000005</c:v>
                </c:pt>
                <c:pt idx="192">
                  <c:v>0.71250000000000002</c:v>
                </c:pt>
                <c:pt idx="193">
                  <c:v>0.70970000000000033</c:v>
                </c:pt>
                <c:pt idx="194">
                  <c:v>0.70650000000000002</c:v>
                </c:pt>
                <c:pt idx="195">
                  <c:v>0.70330000000000004</c:v>
                </c:pt>
                <c:pt idx="196">
                  <c:v>0.69760000000000033</c:v>
                </c:pt>
                <c:pt idx="197">
                  <c:v>0.69410000000000005</c:v>
                </c:pt>
                <c:pt idx="198">
                  <c:v>0.69099999999999995</c:v>
                </c:pt>
                <c:pt idx="199">
                  <c:v>0.68589999999999995</c:v>
                </c:pt>
                <c:pt idx="200">
                  <c:v>0.68270000000000031</c:v>
                </c:pt>
                <c:pt idx="201">
                  <c:v>0.67770000000000064</c:v>
                </c:pt>
                <c:pt idx="202">
                  <c:v>0.67310000000000036</c:v>
                </c:pt>
                <c:pt idx="203">
                  <c:v>0.66890000000000061</c:v>
                </c:pt>
                <c:pt idx="204">
                  <c:v>0.66340000000000032</c:v>
                </c:pt>
                <c:pt idx="205">
                  <c:v>0.65870000000000051</c:v>
                </c:pt>
                <c:pt idx="206">
                  <c:v>0.6537000000000005</c:v>
                </c:pt>
                <c:pt idx="207">
                  <c:v>0.6485000000000003</c:v>
                </c:pt>
                <c:pt idx="208">
                  <c:v>0.64330000000000032</c:v>
                </c:pt>
                <c:pt idx="209">
                  <c:v>0.6377000000000006</c:v>
                </c:pt>
                <c:pt idx="210">
                  <c:v>0.63330000000000031</c:v>
                </c:pt>
                <c:pt idx="211">
                  <c:v>0.6273000000000003</c:v>
                </c:pt>
                <c:pt idx="212">
                  <c:v>0.62210000000000032</c:v>
                </c:pt>
                <c:pt idx="213">
                  <c:v>0.61650000000000005</c:v>
                </c:pt>
                <c:pt idx="214">
                  <c:v>0.61060000000000036</c:v>
                </c:pt>
                <c:pt idx="215">
                  <c:v>0.60520000000000029</c:v>
                </c:pt>
                <c:pt idx="216">
                  <c:v>0.59889999999999999</c:v>
                </c:pt>
                <c:pt idx="217">
                  <c:v>0.59379999999999999</c:v>
                </c:pt>
                <c:pt idx="218">
                  <c:v>0.58709999999999996</c:v>
                </c:pt>
                <c:pt idx="219">
                  <c:v>0.58169999999999999</c:v>
                </c:pt>
                <c:pt idx="220">
                  <c:v>0.57600000000000029</c:v>
                </c:pt>
                <c:pt idx="221">
                  <c:v>0.56970000000000032</c:v>
                </c:pt>
                <c:pt idx="222">
                  <c:v>0.56370000000000031</c:v>
                </c:pt>
                <c:pt idx="223">
                  <c:v>0.55820000000000003</c:v>
                </c:pt>
                <c:pt idx="224">
                  <c:v>0.55080000000000029</c:v>
                </c:pt>
                <c:pt idx="225">
                  <c:v>0.5454</c:v>
                </c:pt>
                <c:pt idx="226">
                  <c:v>0.53959999999999997</c:v>
                </c:pt>
                <c:pt idx="227">
                  <c:v>0.53290000000000004</c:v>
                </c:pt>
                <c:pt idx="228">
                  <c:v>0.52690000000000003</c:v>
                </c:pt>
                <c:pt idx="229">
                  <c:v>0.52049999999999996</c:v>
                </c:pt>
                <c:pt idx="230">
                  <c:v>0.51419999999999999</c:v>
                </c:pt>
                <c:pt idx="231">
                  <c:v>0.50839999999999996</c:v>
                </c:pt>
                <c:pt idx="232">
                  <c:v>0.50190000000000001</c:v>
                </c:pt>
                <c:pt idx="233">
                  <c:v>0.49600000000000016</c:v>
                </c:pt>
                <c:pt idx="234">
                  <c:v>0.48950000000000021</c:v>
                </c:pt>
                <c:pt idx="235">
                  <c:v>0.48360000000000014</c:v>
                </c:pt>
                <c:pt idx="236">
                  <c:v>0.47700000000000015</c:v>
                </c:pt>
                <c:pt idx="237">
                  <c:v>0.47020000000000001</c:v>
                </c:pt>
                <c:pt idx="238">
                  <c:v>0.46530000000000016</c:v>
                </c:pt>
                <c:pt idx="239">
                  <c:v>0.45860000000000001</c:v>
                </c:pt>
                <c:pt idx="240">
                  <c:v>0.45179999999999998</c:v>
                </c:pt>
                <c:pt idx="241">
                  <c:v>0.44620000000000004</c:v>
                </c:pt>
                <c:pt idx="242">
                  <c:v>0.43970000000000015</c:v>
                </c:pt>
                <c:pt idx="243">
                  <c:v>0.43330000000000024</c:v>
                </c:pt>
                <c:pt idx="244">
                  <c:v>0.42760000000000015</c:v>
                </c:pt>
                <c:pt idx="245">
                  <c:v>0.42160000000000014</c:v>
                </c:pt>
                <c:pt idx="246">
                  <c:v>0.41590000000000021</c:v>
                </c:pt>
                <c:pt idx="247">
                  <c:v>0.41030000000000016</c:v>
                </c:pt>
                <c:pt idx="248">
                  <c:v>0.40260000000000001</c:v>
                </c:pt>
                <c:pt idx="249">
                  <c:v>0.39800000000000024</c:v>
                </c:pt>
                <c:pt idx="250">
                  <c:v>0.39020000000000021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1-B404-411C-9115-8A1358F28BA0}"/>
            </c:ext>
          </c:extLst>
        </c:ser>
        <c:ser>
          <c:idx val="18"/>
          <c:order val="18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Sheet1!$T$6:$T$256</c:f>
              <c:numCache>
                <c:formatCode>General</c:formatCode>
                <c:ptCount val="251"/>
                <c:pt idx="0">
                  <c:v>0.74350000000000005</c:v>
                </c:pt>
                <c:pt idx="1">
                  <c:v>0.66310000000000036</c:v>
                </c:pt>
                <c:pt idx="2">
                  <c:v>0.61590000000000034</c:v>
                </c:pt>
                <c:pt idx="3">
                  <c:v>0.58919999999999961</c:v>
                </c:pt>
                <c:pt idx="4">
                  <c:v>0.57450000000000001</c:v>
                </c:pt>
                <c:pt idx="5">
                  <c:v>0.56730000000000003</c:v>
                </c:pt>
                <c:pt idx="6">
                  <c:v>0.56390000000000029</c:v>
                </c:pt>
                <c:pt idx="7">
                  <c:v>0.56310000000000004</c:v>
                </c:pt>
                <c:pt idx="8">
                  <c:v>0.56420000000000003</c:v>
                </c:pt>
                <c:pt idx="9">
                  <c:v>0.56630000000000003</c:v>
                </c:pt>
                <c:pt idx="10">
                  <c:v>0.56940000000000002</c:v>
                </c:pt>
                <c:pt idx="11">
                  <c:v>0.57280000000000031</c:v>
                </c:pt>
                <c:pt idx="12">
                  <c:v>0.57620000000000005</c:v>
                </c:pt>
                <c:pt idx="13">
                  <c:v>0.57920000000000005</c:v>
                </c:pt>
                <c:pt idx="14">
                  <c:v>0.58219999999999972</c:v>
                </c:pt>
                <c:pt idx="15">
                  <c:v>0.58509999999999962</c:v>
                </c:pt>
                <c:pt idx="16">
                  <c:v>0.58689999999999998</c:v>
                </c:pt>
                <c:pt idx="17">
                  <c:v>0.58749999999999969</c:v>
                </c:pt>
                <c:pt idx="18">
                  <c:v>0.58679999999999999</c:v>
                </c:pt>
                <c:pt idx="19">
                  <c:v>0.58389999999999997</c:v>
                </c:pt>
                <c:pt idx="20">
                  <c:v>0.57940000000000003</c:v>
                </c:pt>
                <c:pt idx="21">
                  <c:v>0.57250000000000001</c:v>
                </c:pt>
                <c:pt idx="22">
                  <c:v>0.56310000000000004</c:v>
                </c:pt>
                <c:pt idx="23">
                  <c:v>0.55130000000000001</c:v>
                </c:pt>
                <c:pt idx="24">
                  <c:v>0.5363</c:v>
                </c:pt>
                <c:pt idx="25">
                  <c:v>0.52059999999999962</c:v>
                </c:pt>
                <c:pt idx="26">
                  <c:v>0.50319999999999998</c:v>
                </c:pt>
                <c:pt idx="27">
                  <c:v>0.48620000000000002</c:v>
                </c:pt>
                <c:pt idx="28">
                  <c:v>0.46890000000000015</c:v>
                </c:pt>
                <c:pt idx="29">
                  <c:v>0.45290000000000002</c:v>
                </c:pt>
                <c:pt idx="30">
                  <c:v>0.43750000000000017</c:v>
                </c:pt>
                <c:pt idx="31">
                  <c:v>0.42400000000000021</c:v>
                </c:pt>
                <c:pt idx="32">
                  <c:v>0.41260000000000002</c:v>
                </c:pt>
                <c:pt idx="33">
                  <c:v>0.40360000000000001</c:v>
                </c:pt>
                <c:pt idx="34">
                  <c:v>0.39740000000000031</c:v>
                </c:pt>
                <c:pt idx="35">
                  <c:v>0.39330000000000026</c:v>
                </c:pt>
                <c:pt idx="36">
                  <c:v>0.39190000000000036</c:v>
                </c:pt>
                <c:pt idx="37">
                  <c:v>0.39220000000000022</c:v>
                </c:pt>
                <c:pt idx="38">
                  <c:v>0.39410000000000017</c:v>
                </c:pt>
                <c:pt idx="39">
                  <c:v>0.39760000000000018</c:v>
                </c:pt>
                <c:pt idx="40">
                  <c:v>0.40130000000000016</c:v>
                </c:pt>
                <c:pt idx="41">
                  <c:v>0.40550000000000008</c:v>
                </c:pt>
                <c:pt idx="42">
                  <c:v>0.40980000000000016</c:v>
                </c:pt>
                <c:pt idx="43">
                  <c:v>0.41350000000000015</c:v>
                </c:pt>
                <c:pt idx="44">
                  <c:v>0.41690000000000021</c:v>
                </c:pt>
                <c:pt idx="45">
                  <c:v>0.41960000000000008</c:v>
                </c:pt>
                <c:pt idx="46">
                  <c:v>0.42210000000000014</c:v>
                </c:pt>
                <c:pt idx="47">
                  <c:v>0.42310000000000014</c:v>
                </c:pt>
                <c:pt idx="48">
                  <c:v>0.42410000000000014</c:v>
                </c:pt>
                <c:pt idx="49">
                  <c:v>0.42440000000000017</c:v>
                </c:pt>
                <c:pt idx="50">
                  <c:v>0.42390000000000017</c:v>
                </c:pt>
                <c:pt idx="51">
                  <c:v>0.42280000000000018</c:v>
                </c:pt>
                <c:pt idx="52">
                  <c:v>0.42080000000000017</c:v>
                </c:pt>
                <c:pt idx="53">
                  <c:v>0.41840000000000022</c:v>
                </c:pt>
                <c:pt idx="54">
                  <c:v>0.41540000000000021</c:v>
                </c:pt>
                <c:pt idx="55">
                  <c:v>0.41200000000000014</c:v>
                </c:pt>
                <c:pt idx="56">
                  <c:v>0.40830000000000016</c:v>
                </c:pt>
                <c:pt idx="57">
                  <c:v>0.4037</c:v>
                </c:pt>
                <c:pt idx="58">
                  <c:v>0.39870000000000017</c:v>
                </c:pt>
                <c:pt idx="59">
                  <c:v>0.39350000000000024</c:v>
                </c:pt>
                <c:pt idx="60">
                  <c:v>0.38820000000000021</c:v>
                </c:pt>
                <c:pt idx="61">
                  <c:v>0.38240000000000024</c:v>
                </c:pt>
                <c:pt idx="62">
                  <c:v>0.37610000000000021</c:v>
                </c:pt>
                <c:pt idx="63">
                  <c:v>0.37000000000000016</c:v>
                </c:pt>
                <c:pt idx="64">
                  <c:v>0.36360000000000015</c:v>
                </c:pt>
                <c:pt idx="65">
                  <c:v>0.35720000000000002</c:v>
                </c:pt>
                <c:pt idx="66">
                  <c:v>0.35070000000000001</c:v>
                </c:pt>
                <c:pt idx="67">
                  <c:v>0.34410000000000002</c:v>
                </c:pt>
                <c:pt idx="68">
                  <c:v>0.33760000000000018</c:v>
                </c:pt>
                <c:pt idx="69">
                  <c:v>0.33130000000000026</c:v>
                </c:pt>
                <c:pt idx="70">
                  <c:v>0.32530000000000026</c:v>
                </c:pt>
                <c:pt idx="71">
                  <c:v>0.31930000000000025</c:v>
                </c:pt>
                <c:pt idx="72">
                  <c:v>0.31340000000000018</c:v>
                </c:pt>
                <c:pt idx="73">
                  <c:v>0.30810000000000015</c:v>
                </c:pt>
                <c:pt idx="74">
                  <c:v>0.30280000000000018</c:v>
                </c:pt>
                <c:pt idx="75">
                  <c:v>0.29830000000000018</c:v>
                </c:pt>
                <c:pt idx="76">
                  <c:v>0.29350000000000015</c:v>
                </c:pt>
                <c:pt idx="77">
                  <c:v>0.28960000000000002</c:v>
                </c:pt>
                <c:pt idx="78">
                  <c:v>0.28590000000000021</c:v>
                </c:pt>
                <c:pt idx="79">
                  <c:v>0.28270000000000001</c:v>
                </c:pt>
                <c:pt idx="80">
                  <c:v>0.2797</c:v>
                </c:pt>
                <c:pt idx="81">
                  <c:v>0.27740000000000015</c:v>
                </c:pt>
                <c:pt idx="82">
                  <c:v>0.27640000000000015</c:v>
                </c:pt>
                <c:pt idx="83">
                  <c:v>0.27300000000000002</c:v>
                </c:pt>
                <c:pt idx="84">
                  <c:v>0.27260000000000001</c:v>
                </c:pt>
                <c:pt idx="85">
                  <c:v>0.27230000000000015</c:v>
                </c:pt>
                <c:pt idx="86">
                  <c:v>0.27230000000000015</c:v>
                </c:pt>
                <c:pt idx="87">
                  <c:v>0.27260000000000001</c:v>
                </c:pt>
                <c:pt idx="88">
                  <c:v>0.27330000000000015</c:v>
                </c:pt>
                <c:pt idx="89">
                  <c:v>0.27480000000000016</c:v>
                </c:pt>
                <c:pt idx="90">
                  <c:v>0.27610000000000001</c:v>
                </c:pt>
                <c:pt idx="91">
                  <c:v>0.27830000000000016</c:v>
                </c:pt>
                <c:pt idx="92">
                  <c:v>0.28080000000000016</c:v>
                </c:pt>
                <c:pt idx="93">
                  <c:v>0.28370000000000001</c:v>
                </c:pt>
                <c:pt idx="94">
                  <c:v>0.28700000000000014</c:v>
                </c:pt>
                <c:pt idx="95">
                  <c:v>0.29090000000000021</c:v>
                </c:pt>
                <c:pt idx="96">
                  <c:v>0.29490000000000016</c:v>
                </c:pt>
                <c:pt idx="97">
                  <c:v>0.29960000000000014</c:v>
                </c:pt>
                <c:pt idx="98">
                  <c:v>0.30420000000000008</c:v>
                </c:pt>
                <c:pt idx="99">
                  <c:v>0.30910000000000021</c:v>
                </c:pt>
                <c:pt idx="100">
                  <c:v>0.31440000000000018</c:v>
                </c:pt>
                <c:pt idx="101">
                  <c:v>0.31980000000000025</c:v>
                </c:pt>
                <c:pt idx="102">
                  <c:v>0.32610000000000017</c:v>
                </c:pt>
                <c:pt idx="103">
                  <c:v>0.33250000000000024</c:v>
                </c:pt>
                <c:pt idx="104">
                  <c:v>0.33870000000000017</c:v>
                </c:pt>
                <c:pt idx="105">
                  <c:v>0.34530000000000016</c:v>
                </c:pt>
                <c:pt idx="106">
                  <c:v>0.35220000000000001</c:v>
                </c:pt>
                <c:pt idx="107">
                  <c:v>0.35900000000000021</c:v>
                </c:pt>
                <c:pt idx="108">
                  <c:v>0.36610000000000015</c:v>
                </c:pt>
                <c:pt idx="109">
                  <c:v>0.37330000000000024</c:v>
                </c:pt>
                <c:pt idx="110">
                  <c:v>0.38100000000000017</c:v>
                </c:pt>
                <c:pt idx="111">
                  <c:v>0.38810000000000017</c:v>
                </c:pt>
                <c:pt idx="112">
                  <c:v>0.39590000000000031</c:v>
                </c:pt>
                <c:pt idx="113">
                  <c:v>0.40450000000000008</c:v>
                </c:pt>
                <c:pt idx="114">
                  <c:v>0.41140000000000021</c:v>
                </c:pt>
                <c:pt idx="115">
                  <c:v>0.41980000000000017</c:v>
                </c:pt>
                <c:pt idx="116">
                  <c:v>0.42810000000000015</c:v>
                </c:pt>
                <c:pt idx="117">
                  <c:v>0.43660000000000021</c:v>
                </c:pt>
                <c:pt idx="118">
                  <c:v>0.44440000000000002</c:v>
                </c:pt>
                <c:pt idx="119">
                  <c:v>0.45270000000000005</c:v>
                </c:pt>
                <c:pt idx="120">
                  <c:v>0.46150000000000002</c:v>
                </c:pt>
                <c:pt idx="121">
                  <c:v>0.47150000000000014</c:v>
                </c:pt>
                <c:pt idx="122">
                  <c:v>0.48040000000000022</c:v>
                </c:pt>
                <c:pt idx="123">
                  <c:v>0.48900000000000021</c:v>
                </c:pt>
                <c:pt idx="124">
                  <c:v>0.49610000000000021</c:v>
                </c:pt>
                <c:pt idx="125">
                  <c:v>0.503</c:v>
                </c:pt>
                <c:pt idx="126">
                  <c:v>0.51090000000000002</c:v>
                </c:pt>
                <c:pt idx="127">
                  <c:v>0.51839999999999997</c:v>
                </c:pt>
                <c:pt idx="128">
                  <c:v>0.52669999999999995</c:v>
                </c:pt>
                <c:pt idx="129">
                  <c:v>0.53390000000000004</c:v>
                </c:pt>
                <c:pt idx="130">
                  <c:v>0.54259999999999997</c:v>
                </c:pt>
                <c:pt idx="131">
                  <c:v>0.54830000000000001</c:v>
                </c:pt>
                <c:pt idx="132">
                  <c:v>0.5578000000000003</c:v>
                </c:pt>
                <c:pt idx="133">
                  <c:v>0.56499999999999995</c:v>
                </c:pt>
                <c:pt idx="134">
                  <c:v>0.5719000000000003</c:v>
                </c:pt>
                <c:pt idx="135">
                  <c:v>0.5802999999999997</c:v>
                </c:pt>
                <c:pt idx="136">
                  <c:v>0.58789999999999998</c:v>
                </c:pt>
                <c:pt idx="137">
                  <c:v>0.59419999999999962</c:v>
                </c:pt>
                <c:pt idx="138">
                  <c:v>0.6011000000000003</c:v>
                </c:pt>
                <c:pt idx="139">
                  <c:v>0.60790000000000033</c:v>
                </c:pt>
                <c:pt idx="140">
                  <c:v>0.61470000000000036</c:v>
                </c:pt>
                <c:pt idx="141">
                  <c:v>0.62120000000000031</c:v>
                </c:pt>
                <c:pt idx="142">
                  <c:v>0.62710000000000032</c:v>
                </c:pt>
                <c:pt idx="143">
                  <c:v>0.63320000000000032</c:v>
                </c:pt>
                <c:pt idx="144">
                  <c:v>0.6397000000000006</c:v>
                </c:pt>
                <c:pt idx="145">
                  <c:v>0.64490000000000036</c:v>
                </c:pt>
                <c:pt idx="146">
                  <c:v>0.6505000000000003</c:v>
                </c:pt>
                <c:pt idx="147">
                  <c:v>0.6558000000000006</c:v>
                </c:pt>
                <c:pt idx="148">
                  <c:v>0.66090000000000049</c:v>
                </c:pt>
                <c:pt idx="149">
                  <c:v>0.66610000000000036</c:v>
                </c:pt>
                <c:pt idx="150">
                  <c:v>0.67020000000000035</c:v>
                </c:pt>
                <c:pt idx="151">
                  <c:v>0.67570000000000063</c:v>
                </c:pt>
                <c:pt idx="152">
                  <c:v>0.67930000000000035</c:v>
                </c:pt>
                <c:pt idx="153">
                  <c:v>0.68410000000000004</c:v>
                </c:pt>
                <c:pt idx="154">
                  <c:v>0.68830000000000002</c:v>
                </c:pt>
                <c:pt idx="155">
                  <c:v>0.69120000000000004</c:v>
                </c:pt>
                <c:pt idx="156">
                  <c:v>0.69530000000000003</c:v>
                </c:pt>
                <c:pt idx="157">
                  <c:v>0.69710000000000005</c:v>
                </c:pt>
                <c:pt idx="158">
                  <c:v>0.70120000000000005</c:v>
                </c:pt>
                <c:pt idx="159">
                  <c:v>0.70380000000000031</c:v>
                </c:pt>
                <c:pt idx="160">
                  <c:v>0.70600000000000029</c:v>
                </c:pt>
                <c:pt idx="161">
                  <c:v>0.70940000000000003</c:v>
                </c:pt>
                <c:pt idx="162">
                  <c:v>0.71230000000000004</c:v>
                </c:pt>
                <c:pt idx="163">
                  <c:v>0.71490000000000031</c:v>
                </c:pt>
                <c:pt idx="164">
                  <c:v>0.71760000000000035</c:v>
                </c:pt>
                <c:pt idx="165">
                  <c:v>0.71880000000000033</c:v>
                </c:pt>
                <c:pt idx="166">
                  <c:v>0.7211000000000003</c:v>
                </c:pt>
                <c:pt idx="167">
                  <c:v>0.72270000000000034</c:v>
                </c:pt>
                <c:pt idx="168">
                  <c:v>0.72350000000000003</c:v>
                </c:pt>
                <c:pt idx="169">
                  <c:v>0.72540000000000004</c:v>
                </c:pt>
                <c:pt idx="170">
                  <c:v>0.72350000000000003</c:v>
                </c:pt>
                <c:pt idx="171">
                  <c:v>0.72550000000000003</c:v>
                </c:pt>
                <c:pt idx="172">
                  <c:v>0.72640000000000005</c:v>
                </c:pt>
                <c:pt idx="173">
                  <c:v>0.72629999999999995</c:v>
                </c:pt>
                <c:pt idx="174">
                  <c:v>0.72660000000000036</c:v>
                </c:pt>
                <c:pt idx="175">
                  <c:v>0.72540000000000004</c:v>
                </c:pt>
                <c:pt idx="176">
                  <c:v>0.72670000000000035</c:v>
                </c:pt>
                <c:pt idx="177">
                  <c:v>0.72590000000000032</c:v>
                </c:pt>
                <c:pt idx="178">
                  <c:v>0.7261000000000003</c:v>
                </c:pt>
                <c:pt idx="179">
                  <c:v>0.72540000000000004</c:v>
                </c:pt>
                <c:pt idx="180">
                  <c:v>0.72400000000000031</c:v>
                </c:pt>
                <c:pt idx="181">
                  <c:v>0.72200000000000031</c:v>
                </c:pt>
                <c:pt idx="182">
                  <c:v>0.72100000000000031</c:v>
                </c:pt>
                <c:pt idx="183">
                  <c:v>0.72040000000000004</c:v>
                </c:pt>
                <c:pt idx="184">
                  <c:v>0.71840000000000004</c:v>
                </c:pt>
                <c:pt idx="185">
                  <c:v>0.71530000000000005</c:v>
                </c:pt>
                <c:pt idx="186">
                  <c:v>0.71410000000000029</c:v>
                </c:pt>
                <c:pt idx="187">
                  <c:v>0.71210000000000029</c:v>
                </c:pt>
                <c:pt idx="188">
                  <c:v>0.70870000000000033</c:v>
                </c:pt>
                <c:pt idx="189">
                  <c:v>0.70540000000000003</c:v>
                </c:pt>
                <c:pt idx="190">
                  <c:v>0.70460000000000034</c:v>
                </c:pt>
                <c:pt idx="191">
                  <c:v>0.6999000000000003</c:v>
                </c:pt>
                <c:pt idx="192">
                  <c:v>0.69740000000000002</c:v>
                </c:pt>
                <c:pt idx="193">
                  <c:v>0.69410000000000005</c:v>
                </c:pt>
                <c:pt idx="194">
                  <c:v>0.69140000000000001</c:v>
                </c:pt>
                <c:pt idx="195">
                  <c:v>0.68820000000000003</c:v>
                </c:pt>
                <c:pt idx="196">
                  <c:v>0.6838000000000003</c:v>
                </c:pt>
                <c:pt idx="197">
                  <c:v>0.67940000000000034</c:v>
                </c:pt>
                <c:pt idx="198">
                  <c:v>0.67620000000000036</c:v>
                </c:pt>
                <c:pt idx="199">
                  <c:v>0.67190000000000061</c:v>
                </c:pt>
                <c:pt idx="200">
                  <c:v>0.66740000000000033</c:v>
                </c:pt>
                <c:pt idx="201">
                  <c:v>0.66320000000000034</c:v>
                </c:pt>
                <c:pt idx="202">
                  <c:v>0.65820000000000034</c:v>
                </c:pt>
                <c:pt idx="203">
                  <c:v>0.65430000000000033</c:v>
                </c:pt>
                <c:pt idx="204">
                  <c:v>0.64920000000000033</c:v>
                </c:pt>
                <c:pt idx="205">
                  <c:v>0.64459999999999995</c:v>
                </c:pt>
                <c:pt idx="206">
                  <c:v>0.63990000000000036</c:v>
                </c:pt>
                <c:pt idx="207">
                  <c:v>0.63480000000000036</c:v>
                </c:pt>
                <c:pt idx="208">
                  <c:v>0.6293000000000003</c:v>
                </c:pt>
                <c:pt idx="209">
                  <c:v>0.62400000000000033</c:v>
                </c:pt>
                <c:pt idx="210">
                  <c:v>0.61980000000000035</c:v>
                </c:pt>
                <c:pt idx="211">
                  <c:v>0.61370000000000036</c:v>
                </c:pt>
                <c:pt idx="212">
                  <c:v>0.60860000000000036</c:v>
                </c:pt>
                <c:pt idx="213">
                  <c:v>0.6031000000000003</c:v>
                </c:pt>
                <c:pt idx="214">
                  <c:v>0.59760000000000002</c:v>
                </c:pt>
                <c:pt idx="215">
                  <c:v>0.59219999999999962</c:v>
                </c:pt>
                <c:pt idx="216">
                  <c:v>0.58589999999999998</c:v>
                </c:pt>
                <c:pt idx="217">
                  <c:v>0.58089999999999997</c:v>
                </c:pt>
                <c:pt idx="218">
                  <c:v>0.57450000000000001</c:v>
                </c:pt>
                <c:pt idx="219">
                  <c:v>0.56940000000000002</c:v>
                </c:pt>
                <c:pt idx="220">
                  <c:v>0.56340000000000001</c:v>
                </c:pt>
                <c:pt idx="221">
                  <c:v>0.55740000000000001</c:v>
                </c:pt>
                <c:pt idx="222">
                  <c:v>0.55159999999999998</c:v>
                </c:pt>
                <c:pt idx="223">
                  <c:v>0.5467000000000003</c:v>
                </c:pt>
                <c:pt idx="224">
                  <c:v>0.53890000000000005</c:v>
                </c:pt>
                <c:pt idx="225">
                  <c:v>0.53369999999999995</c:v>
                </c:pt>
                <c:pt idx="226">
                  <c:v>0.52810000000000001</c:v>
                </c:pt>
                <c:pt idx="227">
                  <c:v>0.52149999999999996</c:v>
                </c:pt>
                <c:pt idx="228">
                  <c:v>0.51539999999999997</c:v>
                </c:pt>
                <c:pt idx="229">
                  <c:v>0.50900000000000001</c:v>
                </c:pt>
                <c:pt idx="230">
                  <c:v>0.50339999999999996</c:v>
                </c:pt>
                <c:pt idx="231">
                  <c:v>0.49730000000000024</c:v>
                </c:pt>
                <c:pt idx="232">
                  <c:v>0.49150000000000021</c:v>
                </c:pt>
                <c:pt idx="233">
                  <c:v>0.48540000000000016</c:v>
                </c:pt>
                <c:pt idx="234">
                  <c:v>0.47880000000000017</c:v>
                </c:pt>
                <c:pt idx="235">
                  <c:v>0.47290000000000021</c:v>
                </c:pt>
                <c:pt idx="236">
                  <c:v>0.46660000000000001</c:v>
                </c:pt>
                <c:pt idx="237">
                  <c:v>0.46</c:v>
                </c:pt>
                <c:pt idx="238">
                  <c:v>0.45570000000000005</c:v>
                </c:pt>
                <c:pt idx="239">
                  <c:v>0.44850000000000001</c:v>
                </c:pt>
                <c:pt idx="240">
                  <c:v>0.44219999999999998</c:v>
                </c:pt>
                <c:pt idx="241">
                  <c:v>0.43680000000000024</c:v>
                </c:pt>
                <c:pt idx="242">
                  <c:v>0.43040000000000017</c:v>
                </c:pt>
                <c:pt idx="243">
                  <c:v>0.42410000000000014</c:v>
                </c:pt>
                <c:pt idx="244">
                  <c:v>0.41850000000000015</c:v>
                </c:pt>
                <c:pt idx="245">
                  <c:v>0.41260000000000002</c:v>
                </c:pt>
                <c:pt idx="246">
                  <c:v>0.40690000000000015</c:v>
                </c:pt>
                <c:pt idx="247">
                  <c:v>0.40150000000000002</c:v>
                </c:pt>
                <c:pt idx="248">
                  <c:v>0.39420000000000022</c:v>
                </c:pt>
                <c:pt idx="249">
                  <c:v>0.38960000000000017</c:v>
                </c:pt>
                <c:pt idx="250">
                  <c:v>0.38180000000000025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2-B404-411C-9115-8A1358F28BA0}"/>
            </c:ext>
          </c:extLst>
        </c:ser>
        <c:ser>
          <c:idx val="19"/>
          <c:order val="19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Sheet1!$U$6:$U$256</c:f>
              <c:numCache>
                <c:formatCode>General</c:formatCode>
                <c:ptCount val="251"/>
                <c:pt idx="0">
                  <c:v>0.73080000000000034</c:v>
                </c:pt>
                <c:pt idx="1">
                  <c:v>0.65220000000000034</c:v>
                </c:pt>
                <c:pt idx="2">
                  <c:v>0.60620000000000029</c:v>
                </c:pt>
                <c:pt idx="3">
                  <c:v>0.58009999999999962</c:v>
                </c:pt>
                <c:pt idx="4">
                  <c:v>0.56610000000000005</c:v>
                </c:pt>
                <c:pt idx="5">
                  <c:v>0.55859999999999999</c:v>
                </c:pt>
                <c:pt idx="6">
                  <c:v>0.55530000000000002</c:v>
                </c:pt>
                <c:pt idx="7">
                  <c:v>0.55449999999999999</c:v>
                </c:pt>
                <c:pt idx="8">
                  <c:v>0.5554</c:v>
                </c:pt>
                <c:pt idx="9">
                  <c:v>0.55740000000000001</c:v>
                </c:pt>
                <c:pt idx="10">
                  <c:v>0.56059999999999999</c:v>
                </c:pt>
                <c:pt idx="11">
                  <c:v>0.56370000000000031</c:v>
                </c:pt>
                <c:pt idx="12">
                  <c:v>0.56659999999999999</c:v>
                </c:pt>
                <c:pt idx="13">
                  <c:v>0.56960000000000033</c:v>
                </c:pt>
                <c:pt idx="14">
                  <c:v>0.57250000000000001</c:v>
                </c:pt>
                <c:pt idx="15">
                  <c:v>0.57509999999999994</c:v>
                </c:pt>
                <c:pt idx="16">
                  <c:v>0.57670000000000032</c:v>
                </c:pt>
                <c:pt idx="17">
                  <c:v>0.57700000000000029</c:v>
                </c:pt>
                <c:pt idx="18">
                  <c:v>0.57609999999999995</c:v>
                </c:pt>
                <c:pt idx="19">
                  <c:v>0.57320000000000004</c:v>
                </c:pt>
                <c:pt idx="20">
                  <c:v>0.56870000000000032</c:v>
                </c:pt>
                <c:pt idx="21">
                  <c:v>0.56159999999999999</c:v>
                </c:pt>
                <c:pt idx="22">
                  <c:v>0.55230000000000001</c:v>
                </c:pt>
                <c:pt idx="23">
                  <c:v>0.54090000000000005</c:v>
                </c:pt>
                <c:pt idx="24">
                  <c:v>0.52590000000000003</c:v>
                </c:pt>
                <c:pt idx="25">
                  <c:v>0.51049999999999962</c:v>
                </c:pt>
                <c:pt idx="26">
                  <c:v>0.49370000000000008</c:v>
                </c:pt>
                <c:pt idx="27">
                  <c:v>0.47650000000000015</c:v>
                </c:pt>
                <c:pt idx="28">
                  <c:v>0.45960000000000001</c:v>
                </c:pt>
                <c:pt idx="29">
                  <c:v>0.44379999999999997</c:v>
                </c:pt>
                <c:pt idx="30">
                  <c:v>0.42870000000000008</c:v>
                </c:pt>
                <c:pt idx="31">
                  <c:v>0.41540000000000021</c:v>
                </c:pt>
                <c:pt idx="32">
                  <c:v>0.40460000000000002</c:v>
                </c:pt>
                <c:pt idx="33">
                  <c:v>0.39560000000000017</c:v>
                </c:pt>
                <c:pt idx="34">
                  <c:v>0.38930000000000026</c:v>
                </c:pt>
                <c:pt idx="35">
                  <c:v>0.38530000000000025</c:v>
                </c:pt>
                <c:pt idx="36">
                  <c:v>0.38380000000000025</c:v>
                </c:pt>
                <c:pt idx="37">
                  <c:v>0.38400000000000017</c:v>
                </c:pt>
                <c:pt idx="38">
                  <c:v>0.38600000000000018</c:v>
                </c:pt>
                <c:pt idx="39">
                  <c:v>0.38920000000000021</c:v>
                </c:pt>
                <c:pt idx="40">
                  <c:v>0.39270000000000022</c:v>
                </c:pt>
                <c:pt idx="41">
                  <c:v>0.39680000000000032</c:v>
                </c:pt>
                <c:pt idx="42">
                  <c:v>0.40090000000000015</c:v>
                </c:pt>
                <c:pt idx="43">
                  <c:v>0.40450000000000008</c:v>
                </c:pt>
                <c:pt idx="44">
                  <c:v>0.40790000000000015</c:v>
                </c:pt>
                <c:pt idx="45">
                  <c:v>0.41060000000000002</c:v>
                </c:pt>
                <c:pt idx="46">
                  <c:v>0.41290000000000021</c:v>
                </c:pt>
                <c:pt idx="47">
                  <c:v>0.41410000000000002</c:v>
                </c:pt>
                <c:pt idx="48">
                  <c:v>0.41480000000000017</c:v>
                </c:pt>
                <c:pt idx="49">
                  <c:v>0.41490000000000021</c:v>
                </c:pt>
                <c:pt idx="50">
                  <c:v>0.41460000000000002</c:v>
                </c:pt>
                <c:pt idx="51">
                  <c:v>0.41350000000000015</c:v>
                </c:pt>
                <c:pt idx="52">
                  <c:v>0.41150000000000014</c:v>
                </c:pt>
                <c:pt idx="53">
                  <c:v>0.40920000000000001</c:v>
                </c:pt>
                <c:pt idx="54">
                  <c:v>0.40630000000000016</c:v>
                </c:pt>
                <c:pt idx="55">
                  <c:v>0.40300000000000002</c:v>
                </c:pt>
                <c:pt idx="56">
                  <c:v>0.39920000000000017</c:v>
                </c:pt>
                <c:pt idx="57">
                  <c:v>0.39470000000000016</c:v>
                </c:pt>
                <c:pt idx="58">
                  <c:v>0.38980000000000026</c:v>
                </c:pt>
                <c:pt idx="59">
                  <c:v>0.38500000000000018</c:v>
                </c:pt>
                <c:pt idx="60">
                  <c:v>0.37970000000000015</c:v>
                </c:pt>
                <c:pt idx="61">
                  <c:v>0.37400000000000017</c:v>
                </c:pt>
                <c:pt idx="62">
                  <c:v>0.36790000000000017</c:v>
                </c:pt>
                <c:pt idx="63">
                  <c:v>0.36190000000000017</c:v>
                </c:pt>
                <c:pt idx="64">
                  <c:v>0.35570000000000002</c:v>
                </c:pt>
                <c:pt idx="65">
                  <c:v>0.34920000000000001</c:v>
                </c:pt>
                <c:pt idx="66">
                  <c:v>0.34290000000000015</c:v>
                </c:pt>
                <c:pt idx="67">
                  <c:v>0.33650000000000024</c:v>
                </c:pt>
                <c:pt idx="68">
                  <c:v>0.33010000000000017</c:v>
                </c:pt>
                <c:pt idx="69">
                  <c:v>0.32390000000000024</c:v>
                </c:pt>
                <c:pt idx="70">
                  <c:v>0.31800000000000017</c:v>
                </c:pt>
                <c:pt idx="71">
                  <c:v>0.31220000000000014</c:v>
                </c:pt>
                <c:pt idx="72">
                  <c:v>0.30630000000000024</c:v>
                </c:pt>
                <c:pt idx="73">
                  <c:v>0.30120000000000002</c:v>
                </c:pt>
                <c:pt idx="74">
                  <c:v>0.29600000000000021</c:v>
                </c:pt>
                <c:pt idx="75">
                  <c:v>0.29160000000000008</c:v>
                </c:pt>
                <c:pt idx="76">
                  <c:v>0.28680000000000017</c:v>
                </c:pt>
                <c:pt idx="77">
                  <c:v>0.28290000000000015</c:v>
                </c:pt>
                <c:pt idx="78">
                  <c:v>0.27940000000000015</c:v>
                </c:pt>
                <c:pt idx="79">
                  <c:v>0.27630000000000016</c:v>
                </c:pt>
                <c:pt idx="80">
                  <c:v>0.27340000000000014</c:v>
                </c:pt>
                <c:pt idx="81">
                  <c:v>0.2712</c:v>
                </c:pt>
                <c:pt idx="82">
                  <c:v>0.27029999999999998</c:v>
                </c:pt>
                <c:pt idx="83">
                  <c:v>0.26670000000000005</c:v>
                </c:pt>
                <c:pt idx="84">
                  <c:v>0.26640000000000008</c:v>
                </c:pt>
                <c:pt idx="85">
                  <c:v>0.26600000000000001</c:v>
                </c:pt>
                <c:pt idx="86">
                  <c:v>0.26600000000000001</c:v>
                </c:pt>
                <c:pt idx="87">
                  <c:v>0.26629999999999998</c:v>
                </c:pt>
                <c:pt idx="88">
                  <c:v>0.2671</c:v>
                </c:pt>
                <c:pt idx="89">
                  <c:v>0.26850000000000002</c:v>
                </c:pt>
                <c:pt idx="90">
                  <c:v>0.26990000000000008</c:v>
                </c:pt>
                <c:pt idx="91">
                  <c:v>0.27180000000000015</c:v>
                </c:pt>
                <c:pt idx="92">
                  <c:v>0.27430000000000015</c:v>
                </c:pt>
                <c:pt idx="93">
                  <c:v>0.27710000000000001</c:v>
                </c:pt>
                <c:pt idx="94">
                  <c:v>0.28050000000000008</c:v>
                </c:pt>
                <c:pt idx="95">
                  <c:v>0.28430000000000016</c:v>
                </c:pt>
                <c:pt idx="96">
                  <c:v>0.28820000000000001</c:v>
                </c:pt>
                <c:pt idx="97">
                  <c:v>0.29260000000000008</c:v>
                </c:pt>
                <c:pt idx="98">
                  <c:v>0.29710000000000014</c:v>
                </c:pt>
                <c:pt idx="99">
                  <c:v>0.30190000000000017</c:v>
                </c:pt>
                <c:pt idx="100">
                  <c:v>0.30700000000000016</c:v>
                </c:pt>
                <c:pt idx="101">
                  <c:v>0.31260000000000021</c:v>
                </c:pt>
                <c:pt idx="102">
                  <c:v>0.31830000000000036</c:v>
                </c:pt>
                <c:pt idx="103">
                  <c:v>0.32490000000000024</c:v>
                </c:pt>
                <c:pt idx="104">
                  <c:v>0.33070000000000022</c:v>
                </c:pt>
                <c:pt idx="105">
                  <c:v>0.33720000000000017</c:v>
                </c:pt>
                <c:pt idx="106">
                  <c:v>0.34410000000000002</c:v>
                </c:pt>
                <c:pt idx="107">
                  <c:v>0.35070000000000001</c:v>
                </c:pt>
                <c:pt idx="108">
                  <c:v>0.35750000000000015</c:v>
                </c:pt>
                <c:pt idx="109">
                  <c:v>0.36480000000000018</c:v>
                </c:pt>
                <c:pt idx="110">
                  <c:v>0.37200000000000016</c:v>
                </c:pt>
                <c:pt idx="111">
                  <c:v>0.37930000000000036</c:v>
                </c:pt>
                <c:pt idx="112">
                  <c:v>0.38670000000000021</c:v>
                </c:pt>
                <c:pt idx="113">
                  <c:v>0.39490000000000025</c:v>
                </c:pt>
                <c:pt idx="114">
                  <c:v>0.40190000000000015</c:v>
                </c:pt>
                <c:pt idx="115">
                  <c:v>0.40990000000000021</c:v>
                </c:pt>
                <c:pt idx="116">
                  <c:v>0.41810000000000008</c:v>
                </c:pt>
                <c:pt idx="117">
                  <c:v>0.42640000000000017</c:v>
                </c:pt>
                <c:pt idx="118">
                  <c:v>0.43390000000000017</c:v>
                </c:pt>
                <c:pt idx="119">
                  <c:v>0.44219999999999998</c:v>
                </c:pt>
                <c:pt idx="120">
                  <c:v>0.45070000000000005</c:v>
                </c:pt>
                <c:pt idx="121">
                  <c:v>0.46040000000000014</c:v>
                </c:pt>
                <c:pt idx="122">
                  <c:v>0.46910000000000002</c:v>
                </c:pt>
                <c:pt idx="123">
                  <c:v>0.47760000000000002</c:v>
                </c:pt>
                <c:pt idx="124">
                  <c:v>0.48470000000000002</c:v>
                </c:pt>
                <c:pt idx="125">
                  <c:v>0.49140000000000017</c:v>
                </c:pt>
                <c:pt idx="126">
                  <c:v>0.49900000000000017</c:v>
                </c:pt>
                <c:pt idx="127">
                  <c:v>0.50619999999999998</c:v>
                </c:pt>
                <c:pt idx="128">
                  <c:v>0.51439999999999997</c:v>
                </c:pt>
                <c:pt idx="129">
                  <c:v>0.52129999999999999</c:v>
                </c:pt>
                <c:pt idx="130">
                  <c:v>0.52990000000000004</c:v>
                </c:pt>
                <c:pt idx="131">
                  <c:v>0.53539999999999999</c:v>
                </c:pt>
                <c:pt idx="132">
                  <c:v>0.54479999999999995</c:v>
                </c:pt>
                <c:pt idx="133">
                  <c:v>0.55159999999999998</c:v>
                </c:pt>
                <c:pt idx="134">
                  <c:v>0.55830000000000002</c:v>
                </c:pt>
                <c:pt idx="135">
                  <c:v>0.5665</c:v>
                </c:pt>
                <c:pt idx="136">
                  <c:v>0.57410000000000005</c:v>
                </c:pt>
                <c:pt idx="137">
                  <c:v>0.58039999999999969</c:v>
                </c:pt>
                <c:pt idx="138">
                  <c:v>0.58689999999999998</c:v>
                </c:pt>
                <c:pt idx="139">
                  <c:v>0.59379999999999999</c:v>
                </c:pt>
                <c:pt idx="140">
                  <c:v>0.60029999999999994</c:v>
                </c:pt>
                <c:pt idx="141">
                  <c:v>0.60629999999999995</c:v>
                </c:pt>
                <c:pt idx="142">
                  <c:v>0.61230000000000029</c:v>
                </c:pt>
                <c:pt idx="143">
                  <c:v>0.61810000000000032</c:v>
                </c:pt>
                <c:pt idx="144">
                  <c:v>0.62420000000000031</c:v>
                </c:pt>
                <c:pt idx="145">
                  <c:v>0.6296000000000006</c:v>
                </c:pt>
                <c:pt idx="146">
                  <c:v>0.63490000000000035</c:v>
                </c:pt>
                <c:pt idx="147">
                  <c:v>0.64020000000000032</c:v>
                </c:pt>
                <c:pt idx="148">
                  <c:v>0.64520000000000033</c:v>
                </c:pt>
                <c:pt idx="149">
                  <c:v>0.65010000000000034</c:v>
                </c:pt>
                <c:pt idx="150">
                  <c:v>0.65440000000000031</c:v>
                </c:pt>
                <c:pt idx="151">
                  <c:v>0.65930000000000033</c:v>
                </c:pt>
                <c:pt idx="152">
                  <c:v>0.66310000000000036</c:v>
                </c:pt>
                <c:pt idx="153">
                  <c:v>0.6678000000000005</c:v>
                </c:pt>
                <c:pt idx="154">
                  <c:v>0.67200000000000049</c:v>
                </c:pt>
                <c:pt idx="155">
                  <c:v>0.67480000000000062</c:v>
                </c:pt>
                <c:pt idx="156">
                  <c:v>0.67880000000000063</c:v>
                </c:pt>
                <c:pt idx="157">
                  <c:v>0.68020000000000003</c:v>
                </c:pt>
                <c:pt idx="158">
                  <c:v>0.6845</c:v>
                </c:pt>
                <c:pt idx="159">
                  <c:v>0.6865</c:v>
                </c:pt>
                <c:pt idx="160">
                  <c:v>0.68990000000000029</c:v>
                </c:pt>
                <c:pt idx="161">
                  <c:v>0.69310000000000005</c:v>
                </c:pt>
                <c:pt idx="162">
                  <c:v>0.69410000000000005</c:v>
                </c:pt>
                <c:pt idx="163">
                  <c:v>0.69820000000000004</c:v>
                </c:pt>
                <c:pt idx="164">
                  <c:v>0.70040000000000002</c:v>
                </c:pt>
                <c:pt idx="165">
                  <c:v>0.7019000000000003</c:v>
                </c:pt>
                <c:pt idx="166">
                  <c:v>0.70400000000000029</c:v>
                </c:pt>
                <c:pt idx="167">
                  <c:v>0.70509999999999995</c:v>
                </c:pt>
                <c:pt idx="168">
                  <c:v>0.70740000000000003</c:v>
                </c:pt>
                <c:pt idx="169">
                  <c:v>0.70820000000000005</c:v>
                </c:pt>
                <c:pt idx="170">
                  <c:v>0.70609999999999995</c:v>
                </c:pt>
                <c:pt idx="171">
                  <c:v>0.70730000000000004</c:v>
                </c:pt>
                <c:pt idx="172">
                  <c:v>0.70909999999999995</c:v>
                </c:pt>
                <c:pt idx="173">
                  <c:v>0.70740000000000003</c:v>
                </c:pt>
                <c:pt idx="174">
                  <c:v>0.70909999999999995</c:v>
                </c:pt>
                <c:pt idx="175">
                  <c:v>0.70909999999999995</c:v>
                </c:pt>
                <c:pt idx="176">
                  <c:v>0.70850000000000002</c:v>
                </c:pt>
                <c:pt idx="177">
                  <c:v>0.70820000000000005</c:v>
                </c:pt>
                <c:pt idx="178">
                  <c:v>0.70809999999999995</c:v>
                </c:pt>
                <c:pt idx="179">
                  <c:v>0.70720000000000005</c:v>
                </c:pt>
                <c:pt idx="180">
                  <c:v>0.70640000000000003</c:v>
                </c:pt>
                <c:pt idx="181">
                  <c:v>0.7049000000000003</c:v>
                </c:pt>
                <c:pt idx="182">
                  <c:v>0.70420000000000005</c:v>
                </c:pt>
                <c:pt idx="183">
                  <c:v>0.70320000000000005</c:v>
                </c:pt>
                <c:pt idx="184">
                  <c:v>0.70080000000000031</c:v>
                </c:pt>
                <c:pt idx="185">
                  <c:v>0.69820000000000004</c:v>
                </c:pt>
                <c:pt idx="186">
                  <c:v>0.6969000000000003</c:v>
                </c:pt>
                <c:pt idx="187">
                  <c:v>0.69450000000000001</c:v>
                </c:pt>
                <c:pt idx="188">
                  <c:v>0.69230000000000003</c:v>
                </c:pt>
                <c:pt idx="189">
                  <c:v>0.68940000000000001</c:v>
                </c:pt>
                <c:pt idx="190">
                  <c:v>0.68700000000000039</c:v>
                </c:pt>
                <c:pt idx="191">
                  <c:v>0.68330000000000002</c:v>
                </c:pt>
                <c:pt idx="192">
                  <c:v>0.68059999999999998</c:v>
                </c:pt>
                <c:pt idx="193">
                  <c:v>0.67740000000000034</c:v>
                </c:pt>
                <c:pt idx="194">
                  <c:v>0.67450000000000032</c:v>
                </c:pt>
                <c:pt idx="195">
                  <c:v>0.67120000000000035</c:v>
                </c:pt>
                <c:pt idx="196">
                  <c:v>0.66710000000000036</c:v>
                </c:pt>
                <c:pt idx="197">
                  <c:v>0.66310000000000036</c:v>
                </c:pt>
                <c:pt idx="198">
                  <c:v>0.66000000000000036</c:v>
                </c:pt>
                <c:pt idx="199">
                  <c:v>0.65590000000000048</c:v>
                </c:pt>
                <c:pt idx="200">
                  <c:v>0.6515000000000003</c:v>
                </c:pt>
                <c:pt idx="201">
                  <c:v>0.64690000000000036</c:v>
                </c:pt>
                <c:pt idx="202">
                  <c:v>0.64259999999999995</c:v>
                </c:pt>
                <c:pt idx="203">
                  <c:v>0.63859999999999995</c:v>
                </c:pt>
                <c:pt idx="204">
                  <c:v>0.63330000000000031</c:v>
                </c:pt>
                <c:pt idx="205">
                  <c:v>0.62880000000000036</c:v>
                </c:pt>
                <c:pt idx="206">
                  <c:v>0.6243000000000003</c:v>
                </c:pt>
                <c:pt idx="207">
                  <c:v>0.61950000000000005</c:v>
                </c:pt>
                <c:pt idx="208">
                  <c:v>0.61430000000000029</c:v>
                </c:pt>
                <c:pt idx="209">
                  <c:v>0.60929999999999995</c:v>
                </c:pt>
                <c:pt idx="210">
                  <c:v>0.60470000000000035</c:v>
                </c:pt>
                <c:pt idx="211">
                  <c:v>0.59889999999999999</c:v>
                </c:pt>
                <c:pt idx="212">
                  <c:v>0.59389999999999998</c:v>
                </c:pt>
                <c:pt idx="213">
                  <c:v>0.58829999999999971</c:v>
                </c:pt>
                <c:pt idx="214">
                  <c:v>0.5833999999999997</c:v>
                </c:pt>
                <c:pt idx="215">
                  <c:v>0.57770000000000032</c:v>
                </c:pt>
                <c:pt idx="216">
                  <c:v>0.57180000000000031</c:v>
                </c:pt>
                <c:pt idx="217">
                  <c:v>0.56699999999999995</c:v>
                </c:pt>
                <c:pt idx="218">
                  <c:v>0.56089999999999995</c:v>
                </c:pt>
                <c:pt idx="219">
                  <c:v>0.55559999999999998</c:v>
                </c:pt>
                <c:pt idx="220">
                  <c:v>0.5497000000000003</c:v>
                </c:pt>
                <c:pt idx="221">
                  <c:v>0.54370000000000029</c:v>
                </c:pt>
                <c:pt idx="222">
                  <c:v>0.53810000000000002</c:v>
                </c:pt>
                <c:pt idx="223">
                  <c:v>0.53310000000000002</c:v>
                </c:pt>
                <c:pt idx="224">
                  <c:v>0.52600000000000002</c:v>
                </c:pt>
                <c:pt idx="225">
                  <c:v>0.52059999999999962</c:v>
                </c:pt>
                <c:pt idx="226">
                  <c:v>0.51529999999999998</c:v>
                </c:pt>
                <c:pt idx="227">
                  <c:v>0.50870000000000004</c:v>
                </c:pt>
                <c:pt idx="228">
                  <c:v>0.50290000000000001</c:v>
                </c:pt>
                <c:pt idx="229">
                  <c:v>0.49670000000000014</c:v>
                </c:pt>
                <c:pt idx="230">
                  <c:v>0.49080000000000024</c:v>
                </c:pt>
                <c:pt idx="231">
                  <c:v>0.48540000000000016</c:v>
                </c:pt>
                <c:pt idx="232">
                  <c:v>0.47950000000000015</c:v>
                </c:pt>
                <c:pt idx="233">
                  <c:v>0.47350000000000014</c:v>
                </c:pt>
                <c:pt idx="234">
                  <c:v>0.46730000000000016</c:v>
                </c:pt>
                <c:pt idx="235">
                  <c:v>0.46140000000000014</c:v>
                </c:pt>
                <c:pt idx="236">
                  <c:v>0.45520000000000005</c:v>
                </c:pt>
                <c:pt idx="237">
                  <c:v>0.4486</c:v>
                </c:pt>
                <c:pt idx="238">
                  <c:v>0.44440000000000002</c:v>
                </c:pt>
                <c:pt idx="239">
                  <c:v>0.43740000000000018</c:v>
                </c:pt>
                <c:pt idx="240">
                  <c:v>0.43150000000000022</c:v>
                </c:pt>
                <c:pt idx="241">
                  <c:v>0.42590000000000017</c:v>
                </c:pt>
                <c:pt idx="242">
                  <c:v>0.42000000000000015</c:v>
                </c:pt>
                <c:pt idx="243">
                  <c:v>0.41370000000000001</c:v>
                </c:pt>
                <c:pt idx="244">
                  <c:v>0.40810000000000002</c:v>
                </c:pt>
                <c:pt idx="245">
                  <c:v>0.40240000000000015</c:v>
                </c:pt>
                <c:pt idx="246">
                  <c:v>0.39710000000000018</c:v>
                </c:pt>
                <c:pt idx="247">
                  <c:v>0.39170000000000021</c:v>
                </c:pt>
                <c:pt idx="248">
                  <c:v>0.38440000000000024</c:v>
                </c:pt>
                <c:pt idx="249">
                  <c:v>0.38020000000000015</c:v>
                </c:pt>
                <c:pt idx="250">
                  <c:v>0.37270000000000014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3-B404-411C-9115-8A1358F28BA0}"/>
            </c:ext>
          </c:extLst>
        </c:ser>
        <c:ser>
          <c:idx val="20"/>
          <c:order val="20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Sheet1!$V$6:$V$256</c:f>
              <c:numCache>
                <c:formatCode>General</c:formatCode>
                <c:ptCount val="251"/>
                <c:pt idx="0">
                  <c:v>0.71580000000000032</c:v>
                </c:pt>
                <c:pt idx="1">
                  <c:v>0.63959999999999995</c:v>
                </c:pt>
                <c:pt idx="2">
                  <c:v>0.59499999999999997</c:v>
                </c:pt>
                <c:pt idx="3">
                  <c:v>0.56980000000000031</c:v>
                </c:pt>
                <c:pt idx="4">
                  <c:v>0.55589999999999995</c:v>
                </c:pt>
                <c:pt idx="5">
                  <c:v>0.54849999999999999</c:v>
                </c:pt>
                <c:pt idx="6">
                  <c:v>0.54520000000000002</c:v>
                </c:pt>
                <c:pt idx="7">
                  <c:v>0.5444</c:v>
                </c:pt>
                <c:pt idx="8">
                  <c:v>0.54530000000000001</c:v>
                </c:pt>
                <c:pt idx="9">
                  <c:v>0.5474</c:v>
                </c:pt>
                <c:pt idx="10">
                  <c:v>0.55000000000000004</c:v>
                </c:pt>
                <c:pt idx="11">
                  <c:v>0.55330000000000001</c:v>
                </c:pt>
                <c:pt idx="12">
                  <c:v>0.55580000000000029</c:v>
                </c:pt>
                <c:pt idx="13">
                  <c:v>0.5588000000000003</c:v>
                </c:pt>
                <c:pt idx="14">
                  <c:v>0.56120000000000003</c:v>
                </c:pt>
                <c:pt idx="15">
                  <c:v>0.56340000000000001</c:v>
                </c:pt>
                <c:pt idx="16">
                  <c:v>0.5645</c:v>
                </c:pt>
                <c:pt idx="17">
                  <c:v>0.5648000000000003</c:v>
                </c:pt>
                <c:pt idx="18">
                  <c:v>0.5638000000000003</c:v>
                </c:pt>
                <c:pt idx="19">
                  <c:v>0.56070000000000031</c:v>
                </c:pt>
                <c:pt idx="20">
                  <c:v>0.55630000000000002</c:v>
                </c:pt>
                <c:pt idx="21">
                  <c:v>0.54920000000000002</c:v>
                </c:pt>
                <c:pt idx="22">
                  <c:v>0.53959999999999997</c:v>
                </c:pt>
                <c:pt idx="23">
                  <c:v>0.52849999999999997</c:v>
                </c:pt>
                <c:pt idx="24">
                  <c:v>0.51400000000000001</c:v>
                </c:pt>
                <c:pt idx="25">
                  <c:v>0.49880000000000024</c:v>
                </c:pt>
                <c:pt idx="26">
                  <c:v>0.48210000000000008</c:v>
                </c:pt>
                <c:pt idx="27">
                  <c:v>0.46540000000000015</c:v>
                </c:pt>
                <c:pt idx="28">
                  <c:v>0.44900000000000001</c:v>
                </c:pt>
                <c:pt idx="29">
                  <c:v>0.43330000000000024</c:v>
                </c:pt>
                <c:pt idx="30">
                  <c:v>0.41880000000000017</c:v>
                </c:pt>
                <c:pt idx="31">
                  <c:v>0.40570000000000001</c:v>
                </c:pt>
                <c:pt idx="32">
                  <c:v>0.39520000000000016</c:v>
                </c:pt>
                <c:pt idx="33">
                  <c:v>0.38610000000000017</c:v>
                </c:pt>
                <c:pt idx="34">
                  <c:v>0.37980000000000036</c:v>
                </c:pt>
                <c:pt idx="35">
                  <c:v>0.37560000000000021</c:v>
                </c:pt>
                <c:pt idx="36">
                  <c:v>0.37430000000000024</c:v>
                </c:pt>
                <c:pt idx="37">
                  <c:v>0.37460000000000021</c:v>
                </c:pt>
                <c:pt idx="38">
                  <c:v>0.37630000000000025</c:v>
                </c:pt>
                <c:pt idx="39">
                  <c:v>0.37940000000000024</c:v>
                </c:pt>
                <c:pt idx="40">
                  <c:v>0.38280000000000025</c:v>
                </c:pt>
                <c:pt idx="41">
                  <c:v>0.38670000000000021</c:v>
                </c:pt>
                <c:pt idx="42">
                  <c:v>0.39070000000000021</c:v>
                </c:pt>
                <c:pt idx="43">
                  <c:v>0.39410000000000017</c:v>
                </c:pt>
                <c:pt idx="44">
                  <c:v>0.39720000000000016</c:v>
                </c:pt>
                <c:pt idx="45">
                  <c:v>0.39990000000000031</c:v>
                </c:pt>
                <c:pt idx="46">
                  <c:v>0.4022</c:v>
                </c:pt>
                <c:pt idx="47">
                  <c:v>0.40310000000000001</c:v>
                </c:pt>
                <c:pt idx="48">
                  <c:v>0.40390000000000015</c:v>
                </c:pt>
                <c:pt idx="49">
                  <c:v>0.40410000000000001</c:v>
                </c:pt>
                <c:pt idx="50">
                  <c:v>0.40380000000000016</c:v>
                </c:pt>
                <c:pt idx="51">
                  <c:v>0.40260000000000001</c:v>
                </c:pt>
                <c:pt idx="52">
                  <c:v>0.40060000000000001</c:v>
                </c:pt>
                <c:pt idx="53">
                  <c:v>0.39840000000000031</c:v>
                </c:pt>
                <c:pt idx="54">
                  <c:v>0.39550000000000024</c:v>
                </c:pt>
                <c:pt idx="55">
                  <c:v>0.39220000000000022</c:v>
                </c:pt>
                <c:pt idx="56">
                  <c:v>0.38850000000000018</c:v>
                </c:pt>
                <c:pt idx="57">
                  <c:v>0.38410000000000016</c:v>
                </c:pt>
                <c:pt idx="58">
                  <c:v>0.37970000000000015</c:v>
                </c:pt>
                <c:pt idx="59">
                  <c:v>0.37480000000000024</c:v>
                </c:pt>
                <c:pt idx="60">
                  <c:v>0.36970000000000008</c:v>
                </c:pt>
                <c:pt idx="61">
                  <c:v>0.36400000000000021</c:v>
                </c:pt>
                <c:pt idx="62">
                  <c:v>0.35810000000000008</c:v>
                </c:pt>
                <c:pt idx="63">
                  <c:v>0.35220000000000001</c:v>
                </c:pt>
                <c:pt idx="64">
                  <c:v>0.34610000000000002</c:v>
                </c:pt>
                <c:pt idx="65">
                  <c:v>0.33990000000000031</c:v>
                </c:pt>
                <c:pt idx="66">
                  <c:v>0.33390000000000031</c:v>
                </c:pt>
                <c:pt idx="67">
                  <c:v>0.32760000000000017</c:v>
                </c:pt>
                <c:pt idx="68">
                  <c:v>0.32140000000000024</c:v>
                </c:pt>
                <c:pt idx="69">
                  <c:v>0.31530000000000025</c:v>
                </c:pt>
                <c:pt idx="70">
                  <c:v>0.30940000000000017</c:v>
                </c:pt>
                <c:pt idx="71">
                  <c:v>0.30370000000000008</c:v>
                </c:pt>
                <c:pt idx="72">
                  <c:v>0.29810000000000014</c:v>
                </c:pt>
                <c:pt idx="73">
                  <c:v>0.29300000000000015</c:v>
                </c:pt>
                <c:pt idx="74">
                  <c:v>0.28790000000000021</c:v>
                </c:pt>
                <c:pt idx="75">
                  <c:v>0.28370000000000001</c:v>
                </c:pt>
                <c:pt idx="76">
                  <c:v>0.2792</c:v>
                </c:pt>
                <c:pt idx="77">
                  <c:v>0.27540000000000014</c:v>
                </c:pt>
                <c:pt idx="78">
                  <c:v>0.27190000000000014</c:v>
                </c:pt>
                <c:pt idx="79">
                  <c:v>0.26870000000000005</c:v>
                </c:pt>
                <c:pt idx="80">
                  <c:v>0.26590000000000008</c:v>
                </c:pt>
                <c:pt idx="81">
                  <c:v>0.26370000000000005</c:v>
                </c:pt>
                <c:pt idx="82">
                  <c:v>0.2631</c:v>
                </c:pt>
                <c:pt idx="83">
                  <c:v>0.25940000000000002</c:v>
                </c:pt>
                <c:pt idx="84">
                  <c:v>0.25920000000000004</c:v>
                </c:pt>
                <c:pt idx="85">
                  <c:v>0.25879999999999997</c:v>
                </c:pt>
                <c:pt idx="86">
                  <c:v>0.25879999999999997</c:v>
                </c:pt>
                <c:pt idx="87">
                  <c:v>0.2591</c:v>
                </c:pt>
                <c:pt idx="88">
                  <c:v>0.25970000000000004</c:v>
                </c:pt>
                <c:pt idx="89">
                  <c:v>0.2611</c:v>
                </c:pt>
                <c:pt idx="90">
                  <c:v>0.26250000000000001</c:v>
                </c:pt>
                <c:pt idx="91">
                  <c:v>0.26450000000000001</c:v>
                </c:pt>
                <c:pt idx="92">
                  <c:v>0.26670000000000005</c:v>
                </c:pt>
                <c:pt idx="93">
                  <c:v>0.26950000000000002</c:v>
                </c:pt>
                <c:pt idx="94">
                  <c:v>0.27280000000000015</c:v>
                </c:pt>
                <c:pt idx="95">
                  <c:v>0.2767</c:v>
                </c:pt>
                <c:pt idx="96">
                  <c:v>0.28010000000000002</c:v>
                </c:pt>
                <c:pt idx="97">
                  <c:v>0.28450000000000014</c:v>
                </c:pt>
                <c:pt idx="98">
                  <c:v>0.28880000000000017</c:v>
                </c:pt>
                <c:pt idx="99">
                  <c:v>0.29340000000000022</c:v>
                </c:pt>
                <c:pt idx="100">
                  <c:v>0.29870000000000002</c:v>
                </c:pt>
                <c:pt idx="101">
                  <c:v>0.30410000000000015</c:v>
                </c:pt>
                <c:pt idx="102">
                  <c:v>0.31000000000000016</c:v>
                </c:pt>
                <c:pt idx="103">
                  <c:v>0.31580000000000036</c:v>
                </c:pt>
                <c:pt idx="104">
                  <c:v>0.32180000000000025</c:v>
                </c:pt>
                <c:pt idx="105">
                  <c:v>0.32780000000000026</c:v>
                </c:pt>
                <c:pt idx="106">
                  <c:v>0.33470000000000016</c:v>
                </c:pt>
                <c:pt idx="107">
                  <c:v>0.34080000000000016</c:v>
                </c:pt>
                <c:pt idx="108">
                  <c:v>0.34770000000000001</c:v>
                </c:pt>
                <c:pt idx="109">
                  <c:v>0.35450000000000015</c:v>
                </c:pt>
                <c:pt idx="110">
                  <c:v>0.36180000000000018</c:v>
                </c:pt>
                <c:pt idx="111">
                  <c:v>0.36860000000000015</c:v>
                </c:pt>
                <c:pt idx="112">
                  <c:v>0.37600000000000017</c:v>
                </c:pt>
                <c:pt idx="113">
                  <c:v>0.38410000000000016</c:v>
                </c:pt>
                <c:pt idx="114">
                  <c:v>0.39080000000000026</c:v>
                </c:pt>
                <c:pt idx="115">
                  <c:v>0.39860000000000018</c:v>
                </c:pt>
                <c:pt idx="116">
                  <c:v>0.40650000000000008</c:v>
                </c:pt>
                <c:pt idx="117">
                  <c:v>0.41430000000000017</c:v>
                </c:pt>
                <c:pt idx="118">
                  <c:v>0.42200000000000021</c:v>
                </c:pt>
                <c:pt idx="119">
                  <c:v>0.42980000000000024</c:v>
                </c:pt>
                <c:pt idx="120">
                  <c:v>0.43820000000000014</c:v>
                </c:pt>
                <c:pt idx="121">
                  <c:v>0.4476</c:v>
                </c:pt>
                <c:pt idx="122">
                  <c:v>0.45600000000000002</c:v>
                </c:pt>
                <c:pt idx="123">
                  <c:v>0.46450000000000002</c:v>
                </c:pt>
                <c:pt idx="124">
                  <c:v>0.47110000000000002</c:v>
                </c:pt>
                <c:pt idx="125">
                  <c:v>0.47760000000000002</c:v>
                </c:pt>
                <c:pt idx="126">
                  <c:v>0.48500000000000021</c:v>
                </c:pt>
                <c:pt idx="127">
                  <c:v>0.49200000000000021</c:v>
                </c:pt>
                <c:pt idx="128">
                  <c:v>0.5</c:v>
                </c:pt>
                <c:pt idx="129">
                  <c:v>0.50670000000000004</c:v>
                </c:pt>
                <c:pt idx="130">
                  <c:v>0.5151</c:v>
                </c:pt>
                <c:pt idx="131">
                  <c:v>0.5202</c:v>
                </c:pt>
                <c:pt idx="132">
                  <c:v>0.52949999999999997</c:v>
                </c:pt>
                <c:pt idx="133">
                  <c:v>0.5363</c:v>
                </c:pt>
                <c:pt idx="134">
                  <c:v>0.54259999999999997</c:v>
                </c:pt>
                <c:pt idx="135">
                  <c:v>0.55049999999999999</c:v>
                </c:pt>
                <c:pt idx="136">
                  <c:v>0.55800000000000005</c:v>
                </c:pt>
                <c:pt idx="137">
                  <c:v>0.56420000000000003</c:v>
                </c:pt>
                <c:pt idx="138">
                  <c:v>0.57030000000000003</c:v>
                </c:pt>
                <c:pt idx="139">
                  <c:v>0.57700000000000029</c:v>
                </c:pt>
                <c:pt idx="140">
                  <c:v>0.58349999999999969</c:v>
                </c:pt>
                <c:pt idx="141">
                  <c:v>0.58949999999999969</c:v>
                </c:pt>
                <c:pt idx="142">
                  <c:v>0.59509999999999996</c:v>
                </c:pt>
                <c:pt idx="143">
                  <c:v>0.60050000000000003</c:v>
                </c:pt>
                <c:pt idx="144">
                  <c:v>0.60700000000000032</c:v>
                </c:pt>
                <c:pt idx="145">
                  <c:v>0.61160000000000037</c:v>
                </c:pt>
                <c:pt idx="146">
                  <c:v>0.61680000000000035</c:v>
                </c:pt>
                <c:pt idx="147">
                  <c:v>0.62190000000000034</c:v>
                </c:pt>
                <c:pt idx="148">
                  <c:v>0.62700000000000033</c:v>
                </c:pt>
                <c:pt idx="149">
                  <c:v>0.63180000000000036</c:v>
                </c:pt>
                <c:pt idx="150">
                  <c:v>0.63580000000000036</c:v>
                </c:pt>
                <c:pt idx="151">
                  <c:v>0.64090000000000036</c:v>
                </c:pt>
                <c:pt idx="152">
                  <c:v>0.64400000000000035</c:v>
                </c:pt>
                <c:pt idx="153">
                  <c:v>0.64870000000000061</c:v>
                </c:pt>
                <c:pt idx="154">
                  <c:v>0.6527000000000005</c:v>
                </c:pt>
                <c:pt idx="155">
                  <c:v>0.6557000000000005</c:v>
                </c:pt>
                <c:pt idx="156">
                  <c:v>0.65910000000000035</c:v>
                </c:pt>
                <c:pt idx="157">
                  <c:v>0.66250000000000031</c:v>
                </c:pt>
                <c:pt idx="158">
                  <c:v>0.6648000000000005</c:v>
                </c:pt>
                <c:pt idx="159">
                  <c:v>0.66870000000000063</c:v>
                </c:pt>
                <c:pt idx="160">
                  <c:v>0.67080000000000051</c:v>
                </c:pt>
                <c:pt idx="161">
                  <c:v>0.67150000000000032</c:v>
                </c:pt>
                <c:pt idx="162">
                  <c:v>0.67490000000000072</c:v>
                </c:pt>
                <c:pt idx="163">
                  <c:v>0.6760000000000006</c:v>
                </c:pt>
                <c:pt idx="164">
                  <c:v>0.68020000000000003</c:v>
                </c:pt>
                <c:pt idx="165">
                  <c:v>0.68210000000000004</c:v>
                </c:pt>
                <c:pt idx="166">
                  <c:v>0.6835</c:v>
                </c:pt>
                <c:pt idx="167">
                  <c:v>0.68589999999999995</c:v>
                </c:pt>
                <c:pt idx="168">
                  <c:v>0.68690000000000029</c:v>
                </c:pt>
                <c:pt idx="169">
                  <c:v>0.68740000000000001</c:v>
                </c:pt>
                <c:pt idx="170">
                  <c:v>0.68510000000000004</c:v>
                </c:pt>
                <c:pt idx="171">
                  <c:v>0.6868000000000003</c:v>
                </c:pt>
                <c:pt idx="172">
                  <c:v>0.68840000000000001</c:v>
                </c:pt>
                <c:pt idx="173">
                  <c:v>0.68799999999999994</c:v>
                </c:pt>
                <c:pt idx="174">
                  <c:v>0.68899999999999995</c:v>
                </c:pt>
                <c:pt idx="175">
                  <c:v>0.68870000000000031</c:v>
                </c:pt>
                <c:pt idx="176">
                  <c:v>0.68870000000000031</c:v>
                </c:pt>
                <c:pt idx="177">
                  <c:v>0.68770000000000031</c:v>
                </c:pt>
                <c:pt idx="178">
                  <c:v>0.68770000000000031</c:v>
                </c:pt>
                <c:pt idx="179">
                  <c:v>0.68759999999999999</c:v>
                </c:pt>
                <c:pt idx="180">
                  <c:v>0.68630000000000002</c:v>
                </c:pt>
                <c:pt idx="181">
                  <c:v>0.68430000000000002</c:v>
                </c:pt>
                <c:pt idx="182">
                  <c:v>0.68400000000000005</c:v>
                </c:pt>
                <c:pt idx="183">
                  <c:v>0.68310000000000004</c:v>
                </c:pt>
                <c:pt idx="184">
                  <c:v>0.68089999999999995</c:v>
                </c:pt>
                <c:pt idx="185">
                  <c:v>0.67830000000000035</c:v>
                </c:pt>
                <c:pt idx="186">
                  <c:v>0.6770000000000006</c:v>
                </c:pt>
                <c:pt idx="187">
                  <c:v>0.67490000000000072</c:v>
                </c:pt>
                <c:pt idx="188">
                  <c:v>0.67270000000000063</c:v>
                </c:pt>
                <c:pt idx="189">
                  <c:v>0.66980000000000051</c:v>
                </c:pt>
                <c:pt idx="190">
                  <c:v>0.66710000000000036</c:v>
                </c:pt>
                <c:pt idx="191">
                  <c:v>0.66350000000000031</c:v>
                </c:pt>
                <c:pt idx="192">
                  <c:v>0.66120000000000034</c:v>
                </c:pt>
                <c:pt idx="193">
                  <c:v>0.65780000000000061</c:v>
                </c:pt>
                <c:pt idx="194">
                  <c:v>0.65530000000000033</c:v>
                </c:pt>
                <c:pt idx="195">
                  <c:v>0.65230000000000032</c:v>
                </c:pt>
                <c:pt idx="196">
                  <c:v>0.64759999999999995</c:v>
                </c:pt>
                <c:pt idx="197">
                  <c:v>0.64440000000000031</c:v>
                </c:pt>
                <c:pt idx="198">
                  <c:v>0.6404000000000003</c:v>
                </c:pt>
                <c:pt idx="199">
                  <c:v>0.63690000000000035</c:v>
                </c:pt>
                <c:pt idx="200">
                  <c:v>0.63270000000000048</c:v>
                </c:pt>
                <c:pt idx="201">
                  <c:v>0.62849999999999995</c:v>
                </c:pt>
                <c:pt idx="202">
                  <c:v>0.62400000000000033</c:v>
                </c:pt>
                <c:pt idx="203">
                  <c:v>0.62039999999999995</c:v>
                </c:pt>
                <c:pt idx="204">
                  <c:v>0.61539999999999995</c:v>
                </c:pt>
                <c:pt idx="205">
                  <c:v>0.61080000000000034</c:v>
                </c:pt>
                <c:pt idx="206">
                  <c:v>0.60620000000000029</c:v>
                </c:pt>
                <c:pt idx="207">
                  <c:v>0.60150000000000003</c:v>
                </c:pt>
                <c:pt idx="208">
                  <c:v>0.5964999999999997</c:v>
                </c:pt>
                <c:pt idx="209">
                  <c:v>0.59129999999999971</c:v>
                </c:pt>
                <c:pt idx="210">
                  <c:v>0.58749999999999969</c:v>
                </c:pt>
                <c:pt idx="211">
                  <c:v>0.58129999999999971</c:v>
                </c:pt>
                <c:pt idx="212">
                  <c:v>0.57720000000000005</c:v>
                </c:pt>
                <c:pt idx="213">
                  <c:v>0.57160000000000033</c:v>
                </c:pt>
                <c:pt idx="214">
                  <c:v>0.56640000000000001</c:v>
                </c:pt>
                <c:pt idx="215">
                  <c:v>0.56130000000000002</c:v>
                </c:pt>
                <c:pt idx="216">
                  <c:v>0.55520000000000003</c:v>
                </c:pt>
                <c:pt idx="217">
                  <c:v>0.5504</c:v>
                </c:pt>
                <c:pt idx="218">
                  <c:v>0.5447000000000003</c:v>
                </c:pt>
                <c:pt idx="219">
                  <c:v>0.53970000000000029</c:v>
                </c:pt>
                <c:pt idx="220">
                  <c:v>0.53400000000000003</c:v>
                </c:pt>
                <c:pt idx="221">
                  <c:v>0.52829999999999999</c:v>
                </c:pt>
                <c:pt idx="222">
                  <c:v>0.52280000000000004</c:v>
                </c:pt>
                <c:pt idx="223">
                  <c:v>0.51780000000000004</c:v>
                </c:pt>
                <c:pt idx="224">
                  <c:v>0.51100000000000001</c:v>
                </c:pt>
                <c:pt idx="225">
                  <c:v>0.50570000000000004</c:v>
                </c:pt>
                <c:pt idx="226">
                  <c:v>0.50019999999999998</c:v>
                </c:pt>
                <c:pt idx="227">
                  <c:v>0.49410000000000015</c:v>
                </c:pt>
                <c:pt idx="228">
                  <c:v>0.48840000000000017</c:v>
                </c:pt>
                <c:pt idx="229">
                  <c:v>0.48260000000000008</c:v>
                </c:pt>
                <c:pt idx="230">
                  <c:v>0.47680000000000017</c:v>
                </c:pt>
                <c:pt idx="231">
                  <c:v>0.47190000000000021</c:v>
                </c:pt>
                <c:pt idx="232">
                  <c:v>0.46560000000000001</c:v>
                </c:pt>
                <c:pt idx="233">
                  <c:v>0.45960000000000001</c:v>
                </c:pt>
                <c:pt idx="234">
                  <c:v>0.45350000000000001</c:v>
                </c:pt>
                <c:pt idx="235">
                  <c:v>0.44800000000000001</c:v>
                </c:pt>
                <c:pt idx="236">
                  <c:v>0.44190000000000002</c:v>
                </c:pt>
                <c:pt idx="237">
                  <c:v>0.43570000000000014</c:v>
                </c:pt>
                <c:pt idx="238">
                  <c:v>0.43140000000000017</c:v>
                </c:pt>
                <c:pt idx="239">
                  <c:v>0.42490000000000017</c:v>
                </c:pt>
                <c:pt idx="240">
                  <c:v>0.41910000000000008</c:v>
                </c:pt>
                <c:pt idx="241">
                  <c:v>0.41390000000000021</c:v>
                </c:pt>
                <c:pt idx="242">
                  <c:v>0.40780000000000016</c:v>
                </c:pt>
                <c:pt idx="243">
                  <c:v>0.40160000000000001</c:v>
                </c:pt>
                <c:pt idx="244">
                  <c:v>0.39650000000000024</c:v>
                </c:pt>
                <c:pt idx="245">
                  <c:v>0.39050000000000018</c:v>
                </c:pt>
                <c:pt idx="246">
                  <c:v>0.38540000000000024</c:v>
                </c:pt>
                <c:pt idx="247">
                  <c:v>0.38060000000000022</c:v>
                </c:pt>
                <c:pt idx="248">
                  <c:v>0.37310000000000021</c:v>
                </c:pt>
                <c:pt idx="249">
                  <c:v>0.36910000000000015</c:v>
                </c:pt>
                <c:pt idx="250">
                  <c:v>0.36200000000000021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4-B404-411C-9115-8A1358F28BA0}"/>
            </c:ext>
          </c:extLst>
        </c:ser>
        <c:ser>
          <c:idx val="21"/>
          <c:order val="21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Sheet1!$W$6:$W$256</c:f>
              <c:numCache>
                <c:formatCode>General</c:formatCode>
                <c:ptCount val="251"/>
                <c:pt idx="0">
                  <c:v>0.69980000000000031</c:v>
                </c:pt>
                <c:pt idx="1">
                  <c:v>0.62590000000000034</c:v>
                </c:pt>
                <c:pt idx="2">
                  <c:v>0.58279999999999998</c:v>
                </c:pt>
                <c:pt idx="3">
                  <c:v>0.55859999999999999</c:v>
                </c:pt>
                <c:pt idx="4">
                  <c:v>0.54510000000000003</c:v>
                </c:pt>
                <c:pt idx="5">
                  <c:v>0.53810000000000002</c:v>
                </c:pt>
                <c:pt idx="6">
                  <c:v>0.53490000000000004</c:v>
                </c:pt>
                <c:pt idx="7">
                  <c:v>0.53400000000000003</c:v>
                </c:pt>
                <c:pt idx="8">
                  <c:v>0.53459999999999996</c:v>
                </c:pt>
                <c:pt idx="9">
                  <c:v>0.53610000000000002</c:v>
                </c:pt>
                <c:pt idx="10">
                  <c:v>0.53879999999999995</c:v>
                </c:pt>
                <c:pt idx="11">
                  <c:v>0.54170000000000029</c:v>
                </c:pt>
                <c:pt idx="12">
                  <c:v>0.54430000000000001</c:v>
                </c:pt>
                <c:pt idx="13">
                  <c:v>0.54720000000000002</c:v>
                </c:pt>
                <c:pt idx="14">
                  <c:v>0.5494</c:v>
                </c:pt>
                <c:pt idx="15">
                  <c:v>0.55100000000000005</c:v>
                </c:pt>
                <c:pt idx="16">
                  <c:v>0.55189999999999995</c:v>
                </c:pt>
                <c:pt idx="17">
                  <c:v>0.55180000000000029</c:v>
                </c:pt>
                <c:pt idx="18">
                  <c:v>0.55049999999999999</c:v>
                </c:pt>
                <c:pt idx="19">
                  <c:v>0.54759999999999998</c:v>
                </c:pt>
                <c:pt idx="20">
                  <c:v>0.54300000000000004</c:v>
                </c:pt>
                <c:pt idx="21">
                  <c:v>0.53590000000000004</c:v>
                </c:pt>
                <c:pt idx="22">
                  <c:v>0.52690000000000003</c:v>
                </c:pt>
                <c:pt idx="23">
                  <c:v>0.51580000000000004</c:v>
                </c:pt>
                <c:pt idx="24">
                  <c:v>0.50139999999999996</c:v>
                </c:pt>
                <c:pt idx="25">
                  <c:v>0.48620000000000002</c:v>
                </c:pt>
                <c:pt idx="26">
                  <c:v>0.46980000000000016</c:v>
                </c:pt>
                <c:pt idx="27">
                  <c:v>0.45350000000000001</c:v>
                </c:pt>
                <c:pt idx="28">
                  <c:v>0.43740000000000018</c:v>
                </c:pt>
                <c:pt idx="29">
                  <c:v>0.42210000000000014</c:v>
                </c:pt>
                <c:pt idx="30">
                  <c:v>0.40800000000000008</c:v>
                </c:pt>
                <c:pt idx="31">
                  <c:v>0.39540000000000025</c:v>
                </c:pt>
                <c:pt idx="32">
                  <c:v>0.38500000000000018</c:v>
                </c:pt>
                <c:pt idx="33">
                  <c:v>0.37630000000000025</c:v>
                </c:pt>
                <c:pt idx="34">
                  <c:v>0.36990000000000017</c:v>
                </c:pt>
                <c:pt idx="35">
                  <c:v>0.36580000000000024</c:v>
                </c:pt>
                <c:pt idx="36">
                  <c:v>0.36420000000000002</c:v>
                </c:pt>
                <c:pt idx="37">
                  <c:v>0.36430000000000018</c:v>
                </c:pt>
                <c:pt idx="38">
                  <c:v>0.36600000000000021</c:v>
                </c:pt>
                <c:pt idx="39">
                  <c:v>0.36900000000000022</c:v>
                </c:pt>
                <c:pt idx="40">
                  <c:v>0.37220000000000014</c:v>
                </c:pt>
                <c:pt idx="41">
                  <c:v>0.37600000000000017</c:v>
                </c:pt>
                <c:pt idx="42">
                  <c:v>0.37980000000000036</c:v>
                </c:pt>
                <c:pt idx="43">
                  <c:v>0.38300000000000017</c:v>
                </c:pt>
                <c:pt idx="44">
                  <c:v>0.38600000000000018</c:v>
                </c:pt>
                <c:pt idx="45">
                  <c:v>0.38860000000000017</c:v>
                </c:pt>
                <c:pt idx="46">
                  <c:v>0.39080000000000026</c:v>
                </c:pt>
                <c:pt idx="47">
                  <c:v>0.39150000000000024</c:v>
                </c:pt>
                <c:pt idx="48">
                  <c:v>0.39240000000000036</c:v>
                </c:pt>
                <c:pt idx="49">
                  <c:v>0.39250000000000024</c:v>
                </c:pt>
                <c:pt idx="50">
                  <c:v>0.39200000000000024</c:v>
                </c:pt>
                <c:pt idx="51">
                  <c:v>0.39100000000000024</c:v>
                </c:pt>
                <c:pt idx="52">
                  <c:v>0.38920000000000021</c:v>
                </c:pt>
                <c:pt idx="53">
                  <c:v>0.38690000000000024</c:v>
                </c:pt>
                <c:pt idx="54">
                  <c:v>0.38400000000000017</c:v>
                </c:pt>
                <c:pt idx="55">
                  <c:v>0.38080000000000036</c:v>
                </c:pt>
                <c:pt idx="56">
                  <c:v>0.37730000000000025</c:v>
                </c:pt>
                <c:pt idx="57">
                  <c:v>0.37300000000000016</c:v>
                </c:pt>
                <c:pt idx="58">
                  <c:v>0.36870000000000008</c:v>
                </c:pt>
                <c:pt idx="59">
                  <c:v>0.36380000000000018</c:v>
                </c:pt>
                <c:pt idx="60">
                  <c:v>0.35890000000000016</c:v>
                </c:pt>
                <c:pt idx="61">
                  <c:v>0.35340000000000021</c:v>
                </c:pt>
                <c:pt idx="62">
                  <c:v>0.34770000000000001</c:v>
                </c:pt>
                <c:pt idx="63">
                  <c:v>0.34200000000000008</c:v>
                </c:pt>
                <c:pt idx="64">
                  <c:v>0.33600000000000024</c:v>
                </c:pt>
                <c:pt idx="65">
                  <c:v>0.33000000000000024</c:v>
                </c:pt>
                <c:pt idx="66">
                  <c:v>0.32410000000000017</c:v>
                </c:pt>
                <c:pt idx="67">
                  <c:v>0.31800000000000017</c:v>
                </c:pt>
                <c:pt idx="68">
                  <c:v>0.31200000000000017</c:v>
                </c:pt>
                <c:pt idx="69">
                  <c:v>0.30610000000000015</c:v>
                </c:pt>
                <c:pt idx="70">
                  <c:v>0.30050000000000021</c:v>
                </c:pt>
                <c:pt idx="71">
                  <c:v>0.29490000000000016</c:v>
                </c:pt>
                <c:pt idx="72">
                  <c:v>0.28940000000000021</c:v>
                </c:pt>
                <c:pt idx="73">
                  <c:v>0.28450000000000014</c:v>
                </c:pt>
                <c:pt idx="74">
                  <c:v>0.27950000000000008</c:v>
                </c:pt>
                <c:pt idx="75">
                  <c:v>0.27540000000000014</c:v>
                </c:pt>
                <c:pt idx="76">
                  <c:v>0.27090000000000014</c:v>
                </c:pt>
                <c:pt idx="77">
                  <c:v>0.26720000000000005</c:v>
                </c:pt>
                <c:pt idx="78">
                  <c:v>0.26400000000000001</c:v>
                </c:pt>
                <c:pt idx="79">
                  <c:v>0.26100000000000001</c:v>
                </c:pt>
                <c:pt idx="80">
                  <c:v>0.2581</c:v>
                </c:pt>
                <c:pt idx="81">
                  <c:v>0.25600000000000001</c:v>
                </c:pt>
                <c:pt idx="82">
                  <c:v>0.25540000000000002</c:v>
                </c:pt>
                <c:pt idx="83">
                  <c:v>0.25190000000000001</c:v>
                </c:pt>
                <c:pt idx="84">
                  <c:v>0.25140000000000001</c:v>
                </c:pt>
                <c:pt idx="85">
                  <c:v>0.25110000000000005</c:v>
                </c:pt>
                <c:pt idx="86">
                  <c:v>0.25110000000000005</c:v>
                </c:pt>
                <c:pt idx="87">
                  <c:v>0.2515</c:v>
                </c:pt>
                <c:pt idx="88">
                  <c:v>0.25219999999999998</c:v>
                </c:pt>
                <c:pt idx="89">
                  <c:v>0.25360000000000005</c:v>
                </c:pt>
                <c:pt idx="90">
                  <c:v>0.25490000000000002</c:v>
                </c:pt>
                <c:pt idx="91">
                  <c:v>0.25669999999999998</c:v>
                </c:pt>
                <c:pt idx="92">
                  <c:v>0.25879999999999997</c:v>
                </c:pt>
                <c:pt idx="93">
                  <c:v>0.26140000000000002</c:v>
                </c:pt>
                <c:pt idx="94">
                  <c:v>0.26450000000000001</c:v>
                </c:pt>
                <c:pt idx="95">
                  <c:v>0.26820000000000005</c:v>
                </c:pt>
                <c:pt idx="96">
                  <c:v>0.27180000000000015</c:v>
                </c:pt>
                <c:pt idx="97">
                  <c:v>0.2762</c:v>
                </c:pt>
                <c:pt idx="98">
                  <c:v>0.28040000000000015</c:v>
                </c:pt>
                <c:pt idx="99">
                  <c:v>0.28520000000000001</c:v>
                </c:pt>
                <c:pt idx="100">
                  <c:v>0.29000000000000015</c:v>
                </c:pt>
                <c:pt idx="101">
                  <c:v>0.29470000000000002</c:v>
                </c:pt>
                <c:pt idx="102">
                  <c:v>0.30040000000000017</c:v>
                </c:pt>
                <c:pt idx="103">
                  <c:v>0.30630000000000024</c:v>
                </c:pt>
                <c:pt idx="104">
                  <c:v>0.31220000000000014</c:v>
                </c:pt>
                <c:pt idx="105">
                  <c:v>0.31810000000000022</c:v>
                </c:pt>
                <c:pt idx="106">
                  <c:v>0.32470000000000021</c:v>
                </c:pt>
                <c:pt idx="107">
                  <c:v>0.33050000000000024</c:v>
                </c:pt>
                <c:pt idx="108">
                  <c:v>0.33710000000000018</c:v>
                </c:pt>
                <c:pt idx="109">
                  <c:v>0.34370000000000001</c:v>
                </c:pt>
                <c:pt idx="110">
                  <c:v>0.35090000000000021</c:v>
                </c:pt>
                <c:pt idx="111">
                  <c:v>0.35750000000000015</c:v>
                </c:pt>
                <c:pt idx="112">
                  <c:v>0.36470000000000002</c:v>
                </c:pt>
                <c:pt idx="113">
                  <c:v>0.37230000000000024</c:v>
                </c:pt>
                <c:pt idx="114">
                  <c:v>0.37890000000000024</c:v>
                </c:pt>
                <c:pt idx="115">
                  <c:v>0.38640000000000024</c:v>
                </c:pt>
                <c:pt idx="116">
                  <c:v>0.39420000000000022</c:v>
                </c:pt>
                <c:pt idx="117">
                  <c:v>0.40180000000000016</c:v>
                </c:pt>
                <c:pt idx="118">
                  <c:v>0.40910000000000002</c:v>
                </c:pt>
                <c:pt idx="119">
                  <c:v>0.41680000000000017</c:v>
                </c:pt>
                <c:pt idx="120">
                  <c:v>0.42490000000000017</c:v>
                </c:pt>
                <c:pt idx="121">
                  <c:v>0.43380000000000024</c:v>
                </c:pt>
                <c:pt idx="122">
                  <c:v>0.442</c:v>
                </c:pt>
                <c:pt idx="123">
                  <c:v>0.45029999999999998</c:v>
                </c:pt>
                <c:pt idx="124">
                  <c:v>0.45670000000000005</c:v>
                </c:pt>
                <c:pt idx="125">
                  <c:v>0.46290000000000014</c:v>
                </c:pt>
                <c:pt idx="126">
                  <c:v>0.47010000000000002</c:v>
                </c:pt>
                <c:pt idx="127">
                  <c:v>0.47690000000000021</c:v>
                </c:pt>
                <c:pt idx="128">
                  <c:v>0.48450000000000021</c:v>
                </c:pt>
                <c:pt idx="129">
                  <c:v>0.49110000000000015</c:v>
                </c:pt>
                <c:pt idx="130">
                  <c:v>0.49930000000000024</c:v>
                </c:pt>
                <c:pt idx="131">
                  <c:v>0.50439999999999996</c:v>
                </c:pt>
                <c:pt idx="132">
                  <c:v>0.51319999999999999</c:v>
                </c:pt>
                <c:pt idx="133">
                  <c:v>0.51970000000000005</c:v>
                </c:pt>
                <c:pt idx="134">
                  <c:v>0.52590000000000003</c:v>
                </c:pt>
                <c:pt idx="135">
                  <c:v>0.53369999999999995</c:v>
                </c:pt>
                <c:pt idx="136">
                  <c:v>0.54070000000000029</c:v>
                </c:pt>
                <c:pt idx="137">
                  <c:v>0.54659999999999997</c:v>
                </c:pt>
                <c:pt idx="138">
                  <c:v>0.5527000000000003</c:v>
                </c:pt>
                <c:pt idx="139">
                  <c:v>0.55920000000000003</c:v>
                </c:pt>
                <c:pt idx="140">
                  <c:v>0.5655</c:v>
                </c:pt>
                <c:pt idx="141">
                  <c:v>0.57130000000000003</c:v>
                </c:pt>
                <c:pt idx="142">
                  <c:v>0.57650000000000001</c:v>
                </c:pt>
                <c:pt idx="143">
                  <c:v>0.58199999999999996</c:v>
                </c:pt>
                <c:pt idx="144">
                  <c:v>0.58819999999999961</c:v>
                </c:pt>
                <c:pt idx="145">
                  <c:v>0.59249999999999969</c:v>
                </c:pt>
                <c:pt idx="146">
                  <c:v>0.5978</c:v>
                </c:pt>
                <c:pt idx="147">
                  <c:v>0.60240000000000005</c:v>
                </c:pt>
                <c:pt idx="148">
                  <c:v>0.60800000000000032</c:v>
                </c:pt>
                <c:pt idx="149">
                  <c:v>0.61230000000000029</c:v>
                </c:pt>
                <c:pt idx="150">
                  <c:v>0.61590000000000034</c:v>
                </c:pt>
                <c:pt idx="151">
                  <c:v>0.62090000000000034</c:v>
                </c:pt>
                <c:pt idx="152">
                  <c:v>0.6243000000000003</c:v>
                </c:pt>
                <c:pt idx="153">
                  <c:v>0.62840000000000029</c:v>
                </c:pt>
                <c:pt idx="154">
                  <c:v>0.63260000000000061</c:v>
                </c:pt>
                <c:pt idx="155">
                  <c:v>0.63530000000000031</c:v>
                </c:pt>
                <c:pt idx="156">
                  <c:v>0.6387000000000006</c:v>
                </c:pt>
                <c:pt idx="157">
                  <c:v>0.6414000000000003</c:v>
                </c:pt>
                <c:pt idx="158">
                  <c:v>0.64510000000000034</c:v>
                </c:pt>
                <c:pt idx="159">
                  <c:v>0.64770000000000061</c:v>
                </c:pt>
                <c:pt idx="160">
                  <c:v>0.64990000000000048</c:v>
                </c:pt>
                <c:pt idx="161">
                  <c:v>0.65140000000000031</c:v>
                </c:pt>
                <c:pt idx="162">
                  <c:v>0.65340000000000031</c:v>
                </c:pt>
                <c:pt idx="163">
                  <c:v>0.65610000000000035</c:v>
                </c:pt>
                <c:pt idx="164">
                  <c:v>0.65870000000000051</c:v>
                </c:pt>
                <c:pt idx="165">
                  <c:v>0.66000000000000036</c:v>
                </c:pt>
                <c:pt idx="166">
                  <c:v>0.66220000000000034</c:v>
                </c:pt>
                <c:pt idx="167">
                  <c:v>0.6649000000000006</c:v>
                </c:pt>
                <c:pt idx="168">
                  <c:v>0.66570000000000062</c:v>
                </c:pt>
                <c:pt idx="169">
                  <c:v>0.66610000000000036</c:v>
                </c:pt>
                <c:pt idx="170">
                  <c:v>0.66550000000000031</c:v>
                </c:pt>
                <c:pt idx="171">
                  <c:v>0.66570000000000062</c:v>
                </c:pt>
                <c:pt idx="172">
                  <c:v>0.66640000000000033</c:v>
                </c:pt>
                <c:pt idx="173">
                  <c:v>0.66550000000000031</c:v>
                </c:pt>
                <c:pt idx="174">
                  <c:v>0.66720000000000035</c:v>
                </c:pt>
                <c:pt idx="175">
                  <c:v>0.6668000000000005</c:v>
                </c:pt>
                <c:pt idx="176">
                  <c:v>0.66720000000000035</c:v>
                </c:pt>
                <c:pt idx="177">
                  <c:v>0.66600000000000048</c:v>
                </c:pt>
                <c:pt idx="178">
                  <c:v>0.66670000000000063</c:v>
                </c:pt>
                <c:pt idx="179">
                  <c:v>0.6658000000000005</c:v>
                </c:pt>
                <c:pt idx="180">
                  <c:v>0.66440000000000032</c:v>
                </c:pt>
                <c:pt idx="181">
                  <c:v>0.66340000000000032</c:v>
                </c:pt>
                <c:pt idx="182">
                  <c:v>0.66260000000000052</c:v>
                </c:pt>
                <c:pt idx="183">
                  <c:v>0.66170000000000051</c:v>
                </c:pt>
                <c:pt idx="184">
                  <c:v>0.65950000000000031</c:v>
                </c:pt>
                <c:pt idx="185">
                  <c:v>0.65700000000000036</c:v>
                </c:pt>
                <c:pt idx="186">
                  <c:v>0.65560000000000052</c:v>
                </c:pt>
                <c:pt idx="187">
                  <c:v>0.65340000000000031</c:v>
                </c:pt>
                <c:pt idx="188">
                  <c:v>0.65140000000000031</c:v>
                </c:pt>
                <c:pt idx="189">
                  <c:v>0.64880000000000049</c:v>
                </c:pt>
                <c:pt idx="190">
                  <c:v>0.64620000000000033</c:v>
                </c:pt>
                <c:pt idx="191">
                  <c:v>0.64250000000000029</c:v>
                </c:pt>
                <c:pt idx="192">
                  <c:v>0.6407000000000006</c:v>
                </c:pt>
                <c:pt idx="193">
                  <c:v>0.63720000000000032</c:v>
                </c:pt>
                <c:pt idx="194">
                  <c:v>0.63470000000000049</c:v>
                </c:pt>
                <c:pt idx="195">
                  <c:v>0.63149999999999995</c:v>
                </c:pt>
                <c:pt idx="196">
                  <c:v>0.62740000000000029</c:v>
                </c:pt>
                <c:pt idx="197">
                  <c:v>0.62420000000000031</c:v>
                </c:pt>
                <c:pt idx="198">
                  <c:v>0.6203000000000003</c:v>
                </c:pt>
                <c:pt idx="199">
                  <c:v>0.61680000000000035</c:v>
                </c:pt>
                <c:pt idx="200">
                  <c:v>0.61270000000000036</c:v>
                </c:pt>
                <c:pt idx="201">
                  <c:v>0.60880000000000034</c:v>
                </c:pt>
                <c:pt idx="202">
                  <c:v>0.60429999999999995</c:v>
                </c:pt>
                <c:pt idx="203">
                  <c:v>0.60070000000000034</c:v>
                </c:pt>
                <c:pt idx="204">
                  <c:v>0.59599999999999997</c:v>
                </c:pt>
                <c:pt idx="205">
                  <c:v>0.5917</c:v>
                </c:pt>
                <c:pt idx="206">
                  <c:v>0.58709999999999996</c:v>
                </c:pt>
                <c:pt idx="207">
                  <c:v>0.5827</c:v>
                </c:pt>
                <c:pt idx="208">
                  <c:v>0.57780000000000031</c:v>
                </c:pt>
                <c:pt idx="209">
                  <c:v>0.57270000000000032</c:v>
                </c:pt>
                <c:pt idx="210">
                  <c:v>0.56870000000000032</c:v>
                </c:pt>
                <c:pt idx="211">
                  <c:v>0.56320000000000003</c:v>
                </c:pt>
                <c:pt idx="212">
                  <c:v>0.55870000000000031</c:v>
                </c:pt>
                <c:pt idx="213">
                  <c:v>0.5534</c:v>
                </c:pt>
                <c:pt idx="214">
                  <c:v>0.54859999999999998</c:v>
                </c:pt>
                <c:pt idx="215">
                  <c:v>0.54349999999999998</c:v>
                </c:pt>
                <c:pt idx="216">
                  <c:v>0.5383</c:v>
                </c:pt>
                <c:pt idx="217">
                  <c:v>0.53310000000000002</c:v>
                </c:pt>
                <c:pt idx="218">
                  <c:v>0.52749999999999997</c:v>
                </c:pt>
                <c:pt idx="219">
                  <c:v>0.52259999999999962</c:v>
                </c:pt>
                <c:pt idx="220">
                  <c:v>0.51700000000000002</c:v>
                </c:pt>
                <c:pt idx="221">
                  <c:v>0.51160000000000005</c:v>
                </c:pt>
                <c:pt idx="222">
                  <c:v>0.50619999999999998</c:v>
                </c:pt>
                <c:pt idx="223">
                  <c:v>0.50139999999999996</c:v>
                </c:pt>
                <c:pt idx="224">
                  <c:v>0.49490000000000017</c:v>
                </c:pt>
                <c:pt idx="225">
                  <c:v>0.48960000000000015</c:v>
                </c:pt>
                <c:pt idx="226">
                  <c:v>0.48450000000000021</c:v>
                </c:pt>
                <c:pt idx="227">
                  <c:v>0.47860000000000008</c:v>
                </c:pt>
                <c:pt idx="228">
                  <c:v>0.47310000000000002</c:v>
                </c:pt>
                <c:pt idx="229">
                  <c:v>0.46730000000000016</c:v>
                </c:pt>
                <c:pt idx="230">
                  <c:v>0.46160000000000001</c:v>
                </c:pt>
                <c:pt idx="231">
                  <c:v>0.45679999999999998</c:v>
                </c:pt>
                <c:pt idx="232">
                  <c:v>0.45100000000000001</c:v>
                </c:pt>
                <c:pt idx="233">
                  <c:v>0.4451</c:v>
                </c:pt>
                <c:pt idx="234">
                  <c:v>0.43920000000000015</c:v>
                </c:pt>
                <c:pt idx="235">
                  <c:v>0.43410000000000021</c:v>
                </c:pt>
                <c:pt idx="236">
                  <c:v>0.42810000000000015</c:v>
                </c:pt>
                <c:pt idx="237">
                  <c:v>0.42200000000000021</c:v>
                </c:pt>
                <c:pt idx="238">
                  <c:v>0.41800000000000015</c:v>
                </c:pt>
                <c:pt idx="239">
                  <c:v>0.41170000000000001</c:v>
                </c:pt>
                <c:pt idx="240">
                  <c:v>0.40550000000000008</c:v>
                </c:pt>
                <c:pt idx="241">
                  <c:v>0.4007</c:v>
                </c:pt>
                <c:pt idx="242">
                  <c:v>0.39480000000000026</c:v>
                </c:pt>
                <c:pt idx="243">
                  <c:v>0.38920000000000021</c:v>
                </c:pt>
                <c:pt idx="244">
                  <c:v>0.38370000000000021</c:v>
                </c:pt>
                <c:pt idx="245">
                  <c:v>0.37860000000000021</c:v>
                </c:pt>
                <c:pt idx="246">
                  <c:v>0.37330000000000024</c:v>
                </c:pt>
                <c:pt idx="247">
                  <c:v>0.36860000000000015</c:v>
                </c:pt>
                <c:pt idx="248">
                  <c:v>0.36150000000000021</c:v>
                </c:pt>
                <c:pt idx="249">
                  <c:v>0.35750000000000015</c:v>
                </c:pt>
                <c:pt idx="250">
                  <c:v>0.35020000000000001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5-B404-411C-9115-8A1358F28BA0}"/>
            </c:ext>
          </c:extLst>
        </c:ser>
        <c:ser>
          <c:idx val="22"/>
          <c:order val="22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Sheet1!$X$6:$X$256</c:f>
              <c:numCache>
                <c:formatCode>General</c:formatCode>
                <c:ptCount val="251"/>
                <c:pt idx="0">
                  <c:v>0.68159999999999998</c:v>
                </c:pt>
                <c:pt idx="1">
                  <c:v>0.61050000000000004</c:v>
                </c:pt>
                <c:pt idx="2">
                  <c:v>0.56930000000000003</c:v>
                </c:pt>
                <c:pt idx="3">
                  <c:v>0.5457000000000003</c:v>
                </c:pt>
                <c:pt idx="4">
                  <c:v>0.53269999999999995</c:v>
                </c:pt>
                <c:pt idx="5">
                  <c:v>0.52590000000000003</c:v>
                </c:pt>
                <c:pt idx="6">
                  <c:v>0.52280000000000004</c:v>
                </c:pt>
                <c:pt idx="7">
                  <c:v>0.52180000000000004</c:v>
                </c:pt>
                <c:pt idx="8">
                  <c:v>0.52239999999999998</c:v>
                </c:pt>
                <c:pt idx="9">
                  <c:v>0.52390000000000003</c:v>
                </c:pt>
                <c:pt idx="10">
                  <c:v>0.5262</c:v>
                </c:pt>
                <c:pt idx="11">
                  <c:v>0.52880000000000005</c:v>
                </c:pt>
                <c:pt idx="12">
                  <c:v>0.53129999999999999</c:v>
                </c:pt>
                <c:pt idx="13">
                  <c:v>0.53359999999999996</c:v>
                </c:pt>
                <c:pt idx="14">
                  <c:v>0.53549999999999998</c:v>
                </c:pt>
                <c:pt idx="15">
                  <c:v>0.53659999999999997</c:v>
                </c:pt>
                <c:pt idx="16">
                  <c:v>0.53749999999999998</c:v>
                </c:pt>
                <c:pt idx="17">
                  <c:v>0.53739999999999999</c:v>
                </c:pt>
                <c:pt idx="18">
                  <c:v>0.53580000000000005</c:v>
                </c:pt>
                <c:pt idx="19">
                  <c:v>0.53269999999999995</c:v>
                </c:pt>
                <c:pt idx="20">
                  <c:v>0.52780000000000005</c:v>
                </c:pt>
                <c:pt idx="21">
                  <c:v>0.52100000000000002</c:v>
                </c:pt>
                <c:pt idx="22">
                  <c:v>0.51170000000000004</c:v>
                </c:pt>
                <c:pt idx="23">
                  <c:v>0.50090000000000001</c:v>
                </c:pt>
                <c:pt idx="24">
                  <c:v>0.48670000000000002</c:v>
                </c:pt>
                <c:pt idx="25">
                  <c:v>0.47200000000000014</c:v>
                </c:pt>
                <c:pt idx="26">
                  <c:v>0.45610000000000001</c:v>
                </c:pt>
                <c:pt idx="27">
                  <c:v>0.44</c:v>
                </c:pt>
                <c:pt idx="28">
                  <c:v>0.42450000000000021</c:v>
                </c:pt>
                <c:pt idx="29">
                  <c:v>0.40960000000000002</c:v>
                </c:pt>
                <c:pt idx="30">
                  <c:v>0.39570000000000016</c:v>
                </c:pt>
                <c:pt idx="31">
                  <c:v>0.38320000000000021</c:v>
                </c:pt>
                <c:pt idx="32">
                  <c:v>0.37330000000000024</c:v>
                </c:pt>
                <c:pt idx="33">
                  <c:v>0.36470000000000002</c:v>
                </c:pt>
                <c:pt idx="34">
                  <c:v>0.35840000000000016</c:v>
                </c:pt>
                <c:pt idx="35">
                  <c:v>0.35440000000000021</c:v>
                </c:pt>
                <c:pt idx="36">
                  <c:v>0.35260000000000002</c:v>
                </c:pt>
                <c:pt idx="37">
                  <c:v>0.35270000000000001</c:v>
                </c:pt>
                <c:pt idx="38">
                  <c:v>0.35420000000000001</c:v>
                </c:pt>
                <c:pt idx="39">
                  <c:v>0.35710000000000008</c:v>
                </c:pt>
                <c:pt idx="40">
                  <c:v>0.36010000000000014</c:v>
                </c:pt>
                <c:pt idx="41">
                  <c:v>0.36380000000000018</c:v>
                </c:pt>
                <c:pt idx="42">
                  <c:v>0.36720000000000008</c:v>
                </c:pt>
                <c:pt idx="43">
                  <c:v>0.37030000000000024</c:v>
                </c:pt>
                <c:pt idx="44">
                  <c:v>0.37310000000000021</c:v>
                </c:pt>
                <c:pt idx="45">
                  <c:v>0.37550000000000017</c:v>
                </c:pt>
                <c:pt idx="46">
                  <c:v>0.37750000000000017</c:v>
                </c:pt>
                <c:pt idx="47">
                  <c:v>0.37810000000000021</c:v>
                </c:pt>
                <c:pt idx="48">
                  <c:v>0.37910000000000021</c:v>
                </c:pt>
                <c:pt idx="49">
                  <c:v>0.37910000000000021</c:v>
                </c:pt>
                <c:pt idx="50">
                  <c:v>0.37870000000000015</c:v>
                </c:pt>
                <c:pt idx="51">
                  <c:v>0.37770000000000015</c:v>
                </c:pt>
                <c:pt idx="52">
                  <c:v>0.37580000000000024</c:v>
                </c:pt>
                <c:pt idx="53">
                  <c:v>0.37390000000000018</c:v>
                </c:pt>
                <c:pt idx="54">
                  <c:v>0.37090000000000017</c:v>
                </c:pt>
                <c:pt idx="55">
                  <c:v>0.36780000000000024</c:v>
                </c:pt>
                <c:pt idx="56">
                  <c:v>0.36440000000000017</c:v>
                </c:pt>
                <c:pt idx="57">
                  <c:v>0.36020000000000002</c:v>
                </c:pt>
                <c:pt idx="58">
                  <c:v>0.35590000000000022</c:v>
                </c:pt>
                <c:pt idx="59">
                  <c:v>0.35130000000000017</c:v>
                </c:pt>
                <c:pt idx="60">
                  <c:v>0.34650000000000014</c:v>
                </c:pt>
                <c:pt idx="61">
                  <c:v>0.3412</c:v>
                </c:pt>
                <c:pt idx="62">
                  <c:v>0.33570000000000016</c:v>
                </c:pt>
                <c:pt idx="63">
                  <c:v>0.33020000000000022</c:v>
                </c:pt>
                <c:pt idx="64">
                  <c:v>0.32440000000000024</c:v>
                </c:pt>
                <c:pt idx="65">
                  <c:v>0.31870000000000015</c:v>
                </c:pt>
                <c:pt idx="66">
                  <c:v>0.31280000000000024</c:v>
                </c:pt>
                <c:pt idx="67">
                  <c:v>0.30700000000000016</c:v>
                </c:pt>
                <c:pt idx="68">
                  <c:v>0.30120000000000002</c:v>
                </c:pt>
                <c:pt idx="69">
                  <c:v>0.29560000000000008</c:v>
                </c:pt>
                <c:pt idx="70">
                  <c:v>0.29010000000000002</c:v>
                </c:pt>
                <c:pt idx="71">
                  <c:v>0.28480000000000016</c:v>
                </c:pt>
                <c:pt idx="72">
                  <c:v>0.27940000000000015</c:v>
                </c:pt>
                <c:pt idx="73">
                  <c:v>0.27450000000000002</c:v>
                </c:pt>
                <c:pt idx="74">
                  <c:v>0.2697</c:v>
                </c:pt>
                <c:pt idx="75">
                  <c:v>0.26570000000000005</c:v>
                </c:pt>
                <c:pt idx="76">
                  <c:v>0.2616</c:v>
                </c:pt>
                <c:pt idx="77">
                  <c:v>0.25800000000000001</c:v>
                </c:pt>
                <c:pt idx="78">
                  <c:v>0.25480000000000008</c:v>
                </c:pt>
                <c:pt idx="79">
                  <c:v>0.25190000000000001</c:v>
                </c:pt>
                <c:pt idx="80">
                  <c:v>0.24920000000000009</c:v>
                </c:pt>
                <c:pt idx="81">
                  <c:v>0.24710000000000001</c:v>
                </c:pt>
                <c:pt idx="82">
                  <c:v>0.24660000000000001</c:v>
                </c:pt>
                <c:pt idx="83">
                  <c:v>0.24300000000000008</c:v>
                </c:pt>
                <c:pt idx="84">
                  <c:v>0.24260000000000001</c:v>
                </c:pt>
                <c:pt idx="85">
                  <c:v>0.24240000000000009</c:v>
                </c:pt>
                <c:pt idx="86">
                  <c:v>0.24240000000000009</c:v>
                </c:pt>
                <c:pt idx="87">
                  <c:v>0.24270000000000008</c:v>
                </c:pt>
                <c:pt idx="88">
                  <c:v>0.24360000000000001</c:v>
                </c:pt>
                <c:pt idx="89">
                  <c:v>0.24450000000000008</c:v>
                </c:pt>
                <c:pt idx="90">
                  <c:v>0.24580000000000007</c:v>
                </c:pt>
                <c:pt idx="91">
                  <c:v>0.24750000000000008</c:v>
                </c:pt>
                <c:pt idx="92">
                  <c:v>0.24990000000000012</c:v>
                </c:pt>
                <c:pt idx="93">
                  <c:v>0.25219999999999998</c:v>
                </c:pt>
                <c:pt idx="94">
                  <c:v>0.25519999999999998</c:v>
                </c:pt>
                <c:pt idx="95">
                  <c:v>0.25890000000000002</c:v>
                </c:pt>
                <c:pt idx="96">
                  <c:v>0.26229999999999998</c:v>
                </c:pt>
                <c:pt idx="97">
                  <c:v>0.26640000000000008</c:v>
                </c:pt>
                <c:pt idx="98">
                  <c:v>0.27050000000000002</c:v>
                </c:pt>
                <c:pt idx="99">
                  <c:v>0.2752</c:v>
                </c:pt>
                <c:pt idx="100">
                  <c:v>0.2797</c:v>
                </c:pt>
                <c:pt idx="101">
                  <c:v>0.28430000000000016</c:v>
                </c:pt>
                <c:pt idx="102">
                  <c:v>0.28980000000000017</c:v>
                </c:pt>
                <c:pt idx="103">
                  <c:v>0.29550000000000015</c:v>
                </c:pt>
                <c:pt idx="104">
                  <c:v>0.30080000000000018</c:v>
                </c:pt>
                <c:pt idx="105">
                  <c:v>0.30700000000000016</c:v>
                </c:pt>
                <c:pt idx="106">
                  <c:v>0.31330000000000024</c:v>
                </c:pt>
                <c:pt idx="107">
                  <c:v>0.31910000000000022</c:v>
                </c:pt>
                <c:pt idx="108">
                  <c:v>0.32540000000000024</c:v>
                </c:pt>
                <c:pt idx="109">
                  <c:v>0.33160000000000017</c:v>
                </c:pt>
                <c:pt idx="110">
                  <c:v>0.33830000000000032</c:v>
                </c:pt>
                <c:pt idx="111">
                  <c:v>0.34470000000000001</c:v>
                </c:pt>
                <c:pt idx="112">
                  <c:v>0.35170000000000001</c:v>
                </c:pt>
                <c:pt idx="113">
                  <c:v>0.35890000000000016</c:v>
                </c:pt>
                <c:pt idx="114">
                  <c:v>0.36560000000000015</c:v>
                </c:pt>
                <c:pt idx="115">
                  <c:v>0.37280000000000024</c:v>
                </c:pt>
                <c:pt idx="116">
                  <c:v>0.38030000000000036</c:v>
                </c:pt>
                <c:pt idx="117">
                  <c:v>0.38750000000000018</c:v>
                </c:pt>
                <c:pt idx="118">
                  <c:v>0.39430000000000026</c:v>
                </c:pt>
                <c:pt idx="119">
                  <c:v>0.40180000000000016</c:v>
                </c:pt>
                <c:pt idx="120">
                  <c:v>0.40960000000000002</c:v>
                </c:pt>
                <c:pt idx="121">
                  <c:v>0.41840000000000022</c:v>
                </c:pt>
                <c:pt idx="122">
                  <c:v>0.42620000000000002</c:v>
                </c:pt>
                <c:pt idx="123">
                  <c:v>0.43420000000000014</c:v>
                </c:pt>
                <c:pt idx="124">
                  <c:v>0.44030000000000002</c:v>
                </c:pt>
                <c:pt idx="125">
                  <c:v>0.44640000000000002</c:v>
                </c:pt>
                <c:pt idx="126">
                  <c:v>0.45329999999999998</c:v>
                </c:pt>
                <c:pt idx="127">
                  <c:v>0.4597</c:v>
                </c:pt>
                <c:pt idx="128">
                  <c:v>0.46710000000000002</c:v>
                </c:pt>
                <c:pt idx="129">
                  <c:v>0.47340000000000021</c:v>
                </c:pt>
                <c:pt idx="130">
                  <c:v>0.48130000000000017</c:v>
                </c:pt>
                <c:pt idx="131">
                  <c:v>0.48600000000000021</c:v>
                </c:pt>
                <c:pt idx="132">
                  <c:v>0.49470000000000008</c:v>
                </c:pt>
                <c:pt idx="133">
                  <c:v>0.501</c:v>
                </c:pt>
                <c:pt idx="134">
                  <c:v>0.50680000000000003</c:v>
                </c:pt>
                <c:pt idx="135">
                  <c:v>0.51429999999999998</c:v>
                </c:pt>
                <c:pt idx="136">
                  <c:v>0.52110000000000001</c:v>
                </c:pt>
                <c:pt idx="137">
                  <c:v>0.52669999999999995</c:v>
                </c:pt>
                <c:pt idx="138">
                  <c:v>0.53249999999999997</c:v>
                </c:pt>
                <c:pt idx="139">
                  <c:v>0.53890000000000005</c:v>
                </c:pt>
                <c:pt idx="140">
                  <c:v>0.54490000000000005</c:v>
                </c:pt>
                <c:pt idx="141">
                  <c:v>0.55049999999999999</c:v>
                </c:pt>
                <c:pt idx="142">
                  <c:v>0.55559999999999998</c:v>
                </c:pt>
                <c:pt idx="143">
                  <c:v>0.56110000000000004</c:v>
                </c:pt>
                <c:pt idx="144">
                  <c:v>0.5668000000000003</c:v>
                </c:pt>
                <c:pt idx="145">
                  <c:v>0.5709000000000003</c:v>
                </c:pt>
                <c:pt idx="146">
                  <c:v>0.57609999999999995</c:v>
                </c:pt>
                <c:pt idx="147">
                  <c:v>0.58089999999999997</c:v>
                </c:pt>
                <c:pt idx="148">
                  <c:v>0.5853999999999997</c:v>
                </c:pt>
                <c:pt idx="149">
                  <c:v>0.5897</c:v>
                </c:pt>
                <c:pt idx="150">
                  <c:v>0.59329999999999972</c:v>
                </c:pt>
                <c:pt idx="151">
                  <c:v>0.59819999999999962</c:v>
                </c:pt>
                <c:pt idx="152">
                  <c:v>0.60100000000000031</c:v>
                </c:pt>
                <c:pt idx="153">
                  <c:v>0.60570000000000035</c:v>
                </c:pt>
                <c:pt idx="154">
                  <c:v>0.6092000000000003</c:v>
                </c:pt>
                <c:pt idx="155">
                  <c:v>0.61170000000000035</c:v>
                </c:pt>
                <c:pt idx="156">
                  <c:v>0.61510000000000031</c:v>
                </c:pt>
                <c:pt idx="157">
                  <c:v>0.6182000000000003</c:v>
                </c:pt>
                <c:pt idx="158">
                  <c:v>0.62190000000000034</c:v>
                </c:pt>
                <c:pt idx="159">
                  <c:v>0.62380000000000035</c:v>
                </c:pt>
                <c:pt idx="160">
                  <c:v>0.62600000000000033</c:v>
                </c:pt>
                <c:pt idx="161">
                  <c:v>0.6273000000000003</c:v>
                </c:pt>
                <c:pt idx="162">
                  <c:v>0.62970000000000048</c:v>
                </c:pt>
                <c:pt idx="163">
                  <c:v>0.63160000000000061</c:v>
                </c:pt>
                <c:pt idx="164">
                  <c:v>0.63480000000000036</c:v>
                </c:pt>
                <c:pt idx="165">
                  <c:v>0.6364000000000003</c:v>
                </c:pt>
                <c:pt idx="166">
                  <c:v>0.63790000000000036</c:v>
                </c:pt>
                <c:pt idx="167">
                  <c:v>0.64050000000000029</c:v>
                </c:pt>
                <c:pt idx="168">
                  <c:v>0.64100000000000035</c:v>
                </c:pt>
                <c:pt idx="169">
                  <c:v>0.6414000000000003</c:v>
                </c:pt>
                <c:pt idx="170">
                  <c:v>0.64100000000000035</c:v>
                </c:pt>
                <c:pt idx="171">
                  <c:v>0.64020000000000032</c:v>
                </c:pt>
                <c:pt idx="172">
                  <c:v>0.64190000000000036</c:v>
                </c:pt>
                <c:pt idx="173">
                  <c:v>0.64250000000000029</c:v>
                </c:pt>
                <c:pt idx="174">
                  <c:v>0.64280000000000048</c:v>
                </c:pt>
                <c:pt idx="175">
                  <c:v>0.64220000000000033</c:v>
                </c:pt>
                <c:pt idx="176">
                  <c:v>0.64280000000000048</c:v>
                </c:pt>
                <c:pt idx="177">
                  <c:v>0.64190000000000036</c:v>
                </c:pt>
                <c:pt idx="178">
                  <c:v>0.64210000000000034</c:v>
                </c:pt>
                <c:pt idx="179">
                  <c:v>0.6414000000000003</c:v>
                </c:pt>
                <c:pt idx="180">
                  <c:v>0.64050000000000029</c:v>
                </c:pt>
                <c:pt idx="181">
                  <c:v>0.63880000000000048</c:v>
                </c:pt>
                <c:pt idx="182">
                  <c:v>0.63850000000000029</c:v>
                </c:pt>
                <c:pt idx="183">
                  <c:v>0.63690000000000035</c:v>
                </c:pt>
                <c:pt idx="184">
                  <c:v>0.63520000000000032</c:v>
                </c:pt>
                <c:pt idx="185">
                  <c:v>0.63370000000000049</c:v>
                </c:pt>
                <c:pt idx="186">
                  <c:v>0.63140000000000029</c:v>
                </c:pt>
                <c:pt idx="187">
                  <c:v>0.62900000000000034</c:v>
                </c:pt>
                <c:pt idx="188">
                  <c:v>0.62740000000000029</c:v>
                </c:pt>
                <c:pt idx="189">
                  <c:v>0.62510000000000032</c:v>
                </c:pt>
                <c:pt idx="190">
                  <c:v>0.62220000000000031</c:v>
                </c:pt>
                <c:pt idx="191">
                  <c:v>0.61880000000000035</c:v>
                </c:pt>
                <c:pt idx="192">
                  <c:v>0.61650000000000005</c:v>
                </c:pt>
                <c:pt idx="193">
                  <c:v>0.61380000000000035</c:v>
                </c:pt>
                <c:pt idx="194">
                  <c:v>0.61080000000000034</c:v>
                </c:pt>
                <c:pt idx="195">
                  <c:v>0.60770000000000035</c:v>
                </c:pt>
                <c:pt idx="196">
                  <c:v>0.60429999999999995</c:v>
                </c:pt>
                <c:pt idx="197">
                  <c:v>0.60160000000000036</c:v>
                </c:pt>
                <c:pt idx="198">
                  <c:v>0.59760000000000002</c:v>
                </c:pt>
                <c:pt idx="199">
                  <c:v>0.59399999999999997</c:v>
                </c:pt>
                <c:pt idx="200">
                  <c:v>0.58989999999999998</c:v>
                </c:pt>
                <c:pt idx="201">
                  <c:v>0.58629999999999971</c:v>
                </c:pt>
                <c:pt idx="202">
                  <c:v>0.58199999999999996</c:v>
                </c:pt>
                <c:pt idx="203">
                  <c:v>0.57860000000000034</c:v>
                </c:pt>
                <c:pt idx="204">
                  <c:v>0.5739000000000003</c:v>
                </c:pt>
                <c:pt idx="205">
                  <c:v>0.56980000000000031</c:v>
                </c:pt>
                <c:pt idx="206">
                  <c:v>0.56530000000000002</c:v>
                </c:pt>
                <c:pt idx="207">
                  <c:v>0.56120000000000003</c:v>
                </c:pt>
                <c:pt idx="208">
                  <c:v>0.55630000000000002</c:v>
                </c:pt>
                <c:pt idx="209">
                  <c:v>0.55149999999999999</c:v>
                </c:pt>
                <c:pt idx="210">
                  <c:v>0.54790000000000005</c:v>
                </c:pt>
                <c:pt idx="211">
                  <c:v>0.54210000000000003</c:v>
                </c:pt>
                <c:pt idx="212">
                  <c:v>0.53800000000000003</c:v>
                </c:pt>
                <c:pt idx="213">
                  <c:v>0.53320000000000001</c:v>
                </c:pt>
                <c:pt idx="214">
                  <c:v>0.52810000000000001</c:v>
                </c:pt>
                <c:pt idx="215">
                  <c:v>0.52349999999999997</c:v>
                </c:pt>
                <c:pt idx="216">
                  <c:v>0.51849999999999996</c:v>
                </c:pt>
                <c:pt idx="217">
                  <c:v>0.51319999999999999</c:v>
                </c:pt>
                <c:pt idx="218">
                  <c:v>0.5081</c:v>
                </c:pt>
                <c:pt idx="219">
                  <c:v>0.50309999999999999</c:v>
                </c:pt>
                <c:pt idx="220">
                  <c:v>0.49780000000000024</c:v>
                </c:pt>
                <c:pt idx="221">
                  <c:v>0.49250000000000022</c:v>
                </c:pt>
                <c:pt idx="222">
                  <c:v>0.48740000000000017</c:v>
                </c:pt>
                <c:pt idx="223">
                  <c:v>0.48280000000000017</c:v>
                </c:pt>
                <c:pt idx="224">
                  <c:v>0.47660000000000002</c:v>
                </c:pt>
                <c:pt idx="225">
                  <c:v>0.47150000000000014</c:v>
                </c:pt>
                <c:pt idx="226">
                  <c:v>0.46640000000000015</c:v>
                </c:pt>
                <c:pt idx="227">
                  <c:v>0.46110000000000001</c:v>
                </c:pt>
                <c:pt idx="228">
                  <c:v>0.45529999999999998</c:v>
                </c:pt>
                <c:pt idx="229">
                  <c:v>0.44979999999999998</c:v>
                </c:pt>
                <c:pt idx="230">
                  <c:v>0.44440000000000002</c:v>
                </c:pt>
                <c:pt idx="231">
                  <c:v>0.43990000000000018</c:v>
                </c:pt>
                <c:pt idx="232">
                  <c:v>0.43400000000000016</c:v>
                </c:pt>
                <c:pt idx="233">
                  <c:v>0.42870000000000008</c:v>
                </c:pt>
                <c:pt idx="234">
                  <c:v>0.42290000000000016</c:v>
                </c:pt>
                <c:pt idx="235">
                  <c:v>0.41790000000000022</c:v>
                </c:pt>
                <c:pt idx="236">
                  <c:v>0.41230000000000017</c:v>
                </c:pt>
                <c:pt idx="237">
                  <c:v>0.40650000000000008</c:v>
                </c:pt>
                <c:pt idx="238">
                  <c:v>0.40230000000000016</c:v>
                </c:pt>
                <c:pt idx="239">
                  <c:v>0.39620000000000016</c:v>
                </c:pt>
                <c:pt idx="240">
                  <c:v>0.39050000000000018</c:v>
                </c:pt>
                <c:pt idx="241">
                  <c:v>0.38550000000000018</c:v>
                </c:pt>
                <c:pt idx="242">
                  <c:v>0.38010000000000022</c:v>
                </c:pt>
                <c:pt idx="243">
                  <c:v>0.37460000000000021</c:v>
                </c:pt>
                <c:pt idx="244">
                  <c:v>0.36960000000000015</c:v>
                </c:pt>
                <c:pt idx="245">
                  <c:v>0.36440000000000017</c:v>
                </c:pt>
                <c:pt idx="246">
                  <c:v>0.35950000000000021</c:v>
                </c:pt>
                <c:pt idx="247">
                  <c:v>0.35480000000000017</c:v>
                </c:pt>
                <c:pt idx="248">
                  <c:v>0.34790000000000021</c:v>
                </c:pt>
                <c:pt idx="249">
                  <c:v>0.34410000000000002</c:v>
                </c:pt>
                <c:pt idx="250">
                  <c:v>0.33720000000000017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6-B404-411C-9115-8A1358F28BA0}"/>
            </c:ext>
          </c:extLst>
        </c:ser>
        <c:ser>
          <c:idx val="23"/>
          <c:order val="23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Sheet1!$Y$6:$Y$256</c:f>
              <c:numCache>
                <c:formatCode>General</c:formatCode>
                <c:ptCount val="251"/>
                <c:pt idx="0">
                  <c:v>0.66150000000000031</c:v>
                </c:pt>
                <c:pt idx="1">
                  <c:v>0.59339999999999971</c:v>
                </c:pt>
                <c:pt idx="2">
                  <c:v>0.55389999999999995</c:v>
                </c:pt>
                <c:pt idx="3">
                  <c:v>0.53129999999999999</c:v>
                </c:pt>
                <c:pt idx="4">
                  <c:v>0.51900000000000002</c:v>
                </c:pt>
                <c:pt idx="5">
                  <c:v>0.51229999999999998</c:v>
                </c:pt>
                <c:pt idx="6">
                  <c:v>0.50939999999999996</c:v>
                </c:pt>
                <c:pt idx="7">
                  <c:v>0.50839999999999996</c:v>
                </c:pt>
                <c:pt idx="8">
                  <c:v>0.50880000000000003</c:v>
                </c:pt>
                <c:pt idx="9">
                  <c:v>0.51019999999999999</c:v>
                </c:pt>
                <c:pt idx="10">
                  <c:v>0.51219999999999999</c:v>
                </c:pt>
                <c:pt idx="11">
                  <c:v>0.51459999999999961</c:v>
                </c:pt>
                <c:pt idx="12">
                  <c:v>0.51649999999999996</c:v>
                </c:pt>
                <c:pt idx="13">
                  <c:v>0.51849999999999996</c:v>
                </c:pt>
                <c:pt idx="14">
                  <c:v>0.52</c:v>
                </c:pt>
                <c:pt idx="15">
                  <c:v>0.52170000000000005</c:v>
                </c:pt>
                <c:pt idx="16">
                  <c:v>0.52170000000000005</c:v>
                </c:pt>
                <c:pt idx="17">
                  <c:v>0.52090000000000003</c:v>
                </c:pt>
                <c:pt idx="18">
                  <c:v>0.51919999999999999</c:v>
                </c:pt>
                <c:pt idx="19">
                  <c:v>0.51600000000000001</c:v>
                </c:pt>
                <c:pt idx="20">
                  <c:v>0.5111</c:v>
                </c:pt>
                <c:pt idx="21">
                  <c:v>0.50409999999999999</c:v>
                </c:pt>
                <c:pt idx="22">
                  <c:v>0.49500000000000016</c:v>
                </c:pt>
                <c:pt idx="23">
                  <c:v>0.48430000000000017</c:v>
                </c:pt>
                <c:pt idx="24">
                  <c:v>0.47030000000000016</c:v>
                </c:pt>
                <c:pt idx="25">
                  <c:v>0.45610000000000001</c:v>
                </c:pt>
                <c:pt idx="26">
                  <c:v>0.44060000000000005</c:v>
                </c:pt>
                <c:pt idx="27">
                  <c:v>0.42520000000000002</c:v>
                </c:pt>
                <c:pt idx="28">
                  <c:v>0.40990000000000021</c:v>
                </c:pt>
                <c:pt idx="29">
                  <c:v>0.39550000000000024</c:v>
                </c:pt>
                <c:pt idx="30">
                  <c:v>0.38180000000000025</c:v>
                </c:pt>
                <c:pt idx="31">
                  <c:v>0.37020000000000008</c:v>
                </c:pt>
                <c:pt idx="32">
                  <c:v>0.35990000000000016</c:v>
                </c:pt>
                <c:pt idx="33">
                  <c:v>0.35160000000000002</c:v>
                </c:pt>
                <c:pt idx="34">
                  <c:v>0.34560000000000002</c:v>
                </c:pt>
                <c:pt idx="35">
                  <c:v>0.34140000000000015</c:v>
                </c:pt>
                <c:pt idx="36">
                  <c:v>0.34</c:v>
                </c:pt>
                <c:pt idx="37">
                  <c:v>0.33980000000000032</c:v>
                </c:pt>
                <c:pt idx="38">
                  <c:v>0.3412</c:v>
                </c:pt>
                <c:pt idx="39">
                  <c:v>0.34380000000000016</c:v>
                </c:pt>
                <c:pt idx="40">
                  <c:v>0.34640000000000021</c:v>
                </c:pt>
                <c:pt idx="41">
                  <c:v>0.34980000000000017</c:v>
                </c:pt>
                <c:pt idx="42">
                  <c:v>0.35330000000000017</c:v>
                </c:pt>
                <c:pt idx="43">
                  <c:v>0.35600000000000015</c:v>
                </c:pt>
                <c:pt idx="44">
                  <c:v>0.35880000000000017</c:v>
                </c:pt>
                <c:pt idx="45">
                  <c:v>0.36100000000000021</c:v>
                </c:pt>
                <c:pt idx="46">
                  <c:v>0.36290000000000017</c:v>
                </c:pt>
                <c:pt idx="47">
                  <c:v>0.36350000000000021</c:v>
                </c:pt>
                <c:pt idx="48">
                  <c:v>0.36430000000000018</c:v>
                </c:pt>
                <c:pt idx="49">
                  <c:v>0.36420000000000002</c:v>
                </c:pt>
                <c:pt idx="50">
                  <c:v>0.36380000000000018</c:v>
                </c:pt>
                <c:pt idx="51">
                  <c:v>0.36300000000000021</c:v>
                </c:pt>
                <c:pt idx="52">
                  <c:v>0.36110000000000014</c:v>
                </c:pt>
                <c:pt idx="53">
                  <c:v>0.35920000000000002</c:v>
                </c:pt>
                <c:pt idx="54">
                  <c:v>0.35640000000000022</c:v>
                </c:pt>
                <c:pt idx="55">
                  <c:v>0.35330000000000017</c:v>
                </c:pt>
                <c:pt idx="56">
                  <c:v>0.35010000000000002</c:v>
                </c:pt>
                <c:pt idx="57">
                  <c:v>0.34610000000000002</c:v>
                </c:pt>
                <c:pt idx="58">
                  <c:v>0.34180000000000016</c:v>
                </c:pt>
                <c:pt idx="59">
                  <c:v>0.33740000000000031</c:v>
                </c:pt>
                <c:pt idx="60">
                  <c:v>0.33280000000000026</c:v>
                </c:pt>
                <c:pt idx="61">
                  <c:v>0.32760000000000017</c:v>
                </c:pt>
                <c:pt idx="62">
                  <c:v>0.32240000000000024</c:v>
                </c:pt>
                <c:pt idx="63">
                  <c:v>0.31710000000000022</c:v>
                </c:pt>
                <c:pt idx="64">
                  <c:v>0.31160000000000021</c:v>
                </c:pt>
                <c:pt idx="65">
                  <c:v>0.30600000000000022</c:v>
                </c:pt>
                <c:pt idx="66">
                  <c:v>0.30050000000000021</c:v>
                </c:pt>
                <c:pt idx="67">
                  <c:v>0.29480000000000017</c:v>
                </c:pt>
                <c:pt idx="68">
                  <c:v>0.28920000000000001</c:v>
                </c:pt>
                <c:pt idx="69">
                  <c:v>0.28370000000000001</c:v>
                </c:pt>
                <c:pt idx="70">
                  <c:v>0.27850000000000008</c:v>
                </c:pt>
                <c:pt idx="71">
                  <c:v>0.27340000000000014</c:v>
                </c:pt>
                <c:pt idx="72">
                  <c:v>0.26829999999999998</c:v>
                </c:pt>
                <c:pt idx="73">
                  <c:v>0.26370000000000005</c:v>
                </c:pt>
                <c:pt idx="74">
                  <c:v>0.25900000000000001</c:v>
                </c:pt>
                <c:pt idx="75">
                  <c:v>0.25510000000000005</c:v>
                </c:pt>
                <c:pt idx="76">
                  <c:v>0.25130000000000002</c:v>
                </c:pt>
                <c:pt idx="77">
                  <c:v>0.24760000000000001</c:v>
                </c:pt>
                <c:pt idx="78">
                  <c:v>0.24450000000000008</c:v>
                </c:pt>
                <c:pt idx="79">
                  <c:v>0.24170000000000008</c:v>
                </c:pt>
                <c:pt idx="80">
                  <c:v>0.23910000000000001</c:v>
                </c:pt>
                <c:pt idx="81">
                  <c:v>0.23710000000000001</c:v>
                </c:pt>
                <c:pt idx="82">
                  <c:v>0.23680000000000001</c:v>
                </c:pt>
                <c:pt idx="83">
                  <c:v>0.2331</c:v>
                </c:pt>
                <c:pt idx="84">
                  <c:v>0.23300000000000001</c:v>
                </c:pt>
                <c:pt idx="85">
                  <c:v>0.2326</c:v>
                </c:pt>
                <c:pt idx="86">
                  <c:v>0.2326</c:v>
                </c:pt>
                <c:pt idx="87">
                  <c:v>0.23280000000000001</c:v>
                </c:pt>
                <c:pt idx="88">
                  <c:v>0.23369999999999999</c:v>
                </c:pt>
                <c:pt idx="89">
                  <c:v>0.23490000000000008</c:v>
                </c:pt>
                <c:pt idx="90">
                  <c:v>0.23590000000000008</c:v>
                </c:pt>
                <c:pt idx="91">
                  <c:v>0.23750000000000004</c:v>
                </c:pt>
                <c:pt idx="92">
                  <c:v>0.23980000000000001</c:v>
                </c:pt>
                <c:pt idx="93">
                  <c:v>0.24210000000000001</c:v>
                </c:pt>
                <c:pt idx="94">
                  <c:v>0.24490000000000009</c:v>
                </c:pt>
                <c:pt idx="95">
                  <c:v>0.24840000000000012</c:v>
                </c:pt>
                <c:pt idx="96">
                  <c:v>0.25169999999999998</c:v>
                </c:pt>
                <c:pt idx="97">
                  <c:v>0.25560000000000005</c:v>
                </c:pt>
                <c:pt idx="98">
                  <c:v>0.25940000000000002</c:v>
                </c:pt>
                <c:pt idx="99">
                  <c:v>0.2641</c:v>
                </c:pt>
                <c:pt idx="100">
                  <c:v>0.26840000000000008</c:v>
                </c:pt>
                <c:pt idx="101">
                  <c:v>0.27290000000000014</c:v>
                </c:pt>
                <c:pt idx="102">
                  <c:v>0.27800000000000002</c:v>
                </c:pt>
                <c:pt idx="103">
                  <c:v>0.28340000000000021</c:v>
                </c:pt>
                <c:pt idx="104">
                  <c:v>0.28880000000000017</c:v>
                </c:pt>
                <c:pt idx="105">
                  <c:v>0.29430000000000017</c:v>
                </c:pt>
                <c:pt idx="106">
                  <c:v>0.30060000000000014</c:v>
                </c:pt>
                <c:pt idx="107">
                  <c:v>0.30610000000000015</c:v>
                </c:pt>
                <c:pt idx="108">
                  <c:v>0.31210000000000021</c:v>
                </c:pt>
                <c:pt idx="109">
                  <c:v>0.31810000000000022</c:v>
                </c:pt>
                <c:pt idx="110">
                  <c:v>0.32500000000000018</c:v>
                </c:pt>
                <c:pt idx="111">
                  <c:v>0.33050000000000024</c:v>
                </c:pt>
                <c:pt idx="112">
                  <c:v>0.33760000000000018</c:v>
                </c:pt>
                <c:pt idx="113">
                  <c:v>0.34440000000000015</c:v>
                </c:pt>
                <c:pt idx="114">
                  <c:v>0.35050000000000014</c:v>
                </c:pt>
                <c:pt idx="115">
                  <c:v>0.35740000000000016</c:v>
                </c:pt>
                <c:pt idx="116">
                  <c:v>0.36460000000000015</c:v>
                </c:pt>
                <c:pt idx="117">
                  <c:v>0.37160000000000021</c:v>
                </c:pt>
                <c:pt idx="118">
                  <c:v>0.37830000000000036</c:v>
                </c:pt>
                <c:pt idx="119">
                  <c:v>0.38530000000000025</c:v>
                </c:pt>
                <c:pt idx="120">
                  <c:v>0.39290000000000036</c:v>
                </c:pt>
                <c:pt idx="121">
                  <c:v>0.40110000000000001</c:v>
                </c:pt>
                <c:pt idx="122">
                  <c:v>0.40850000000000014</c:v>
                </c:pt>
                <c:pt idx="123">
                  <c:v>0.41620000000000001</c:v>
                </c:pt>
                <c:pt idx="124">
                  <c:v>0.42230000000000018</c:v>
                </c:pt>
                <c:pt idx="125">
                  <c:v>0.42790000000000017</c:v>
                </c:pt>
                <c:pt idx="126">
                  <c:v>0.43450000000000016</c:v>
                </c:pt>
                <c:pt idx="127">
                  <c:v>0.44069999999999998</c:v>
                </c:pt>
                <c:pt idx="128">
                  <c:v>0.44779999999999998</c:v>
                </c:pt>
                <c:pt idx="129">
                  <c:v>0.4536</c:v>
                </c:pt>
                <c:pt idx="130">
                  <c:v>0.46140000000000014</c:v>
                </c:pt>
                <c:pt idx="131">
                  <c:v>0.46580000000000016</c:v>
                </c:pt>
                <c:pt idx="132">
                  <c:v>0.47430000000000017</c:v>
                </c:pt>
                <c:pt idx="133">
                  <c:v>0.48020000000000002</c:v>
                </c:pt>
                <c:pt idx="134">
                  <c:v>0.48570000000000002</c:v>
                </c:pt>
                <c:pt idx="135">
                  <c:v>0.49300000000000022</c:v>
                </c:pt>
                <c:pt idx="136">
                  <c:v>0.49950000000000017</c:v>
                </c:pt>
                <c:pt idx="137">
                  <c:v>0.505</c:v>
                </c:pt>
                <c:pt idx="138">
                  <c:v>0.51029999999999998</c:v>
                </c:pt>
                <c:pt idx="139">
                  <c:v>0.51649999999999996</c:v>
                </c:pt>
                <c:pt idx="140">
                  <c:v>0.5222</c:v>
                </c:pt>
                <c:pt idx="141">
                  <c:v>0.52749999999999997</c:v>
                </c:pt>
                <c:pt idx="142">
                  <c:v>0.53239999999999998</c:v>
                </c:pt>
                <c:pt idx="143">
                  <c:v>0.53759999999999997</c:v>
                </c:pt>
                <c:pt idx="144">
                  <c:v>0.54300000000000004</c:v>
                </c:pt>
                <c:pt idx="145">
                  <c:v>0.54700000000000004</c:v>
                </c:pt>
                <c:pt idx="146">
                  <c:v>0.55210000000000004</c:v>
                </c:pt>
                <c:pt idx="147">
                  <c:v>0.55659999999999998</c:v>
                </c:pt>
                <c:pt idx="148">
                  <c:v>0.56100000000000005</c:v>
                </c:pt>
                <c:pt idx="149">
                  <c:v>0.56510000000000005</c:v>
                </c:pt>
                <c:pt idx="150">
                  <c:v>0.56859999999999999</c:v>
                </c:pt>
                <c:pt idx="151">
                  <c:v>0.57320000000000004</c:v>
                </c:pt>
                <c:pt idx="152">
                  <c:v>0.57640000000000002</c:v>
                </c:pt>
                <c:pt idx="153">
                  <c:v>0.58009999999999962</c:v>
                </c:pt>
                <c:pt idx="154">
                  <c:v>0.5837</c:v>
                </c:pt>
                <c:pt idx="155">
                  <c:v>0.58599999999999997</c:v>
                </c:pt>
                <c:pt idx="156">
                  <c:v>0.59</c:v>
                </c:pt>
                <c:pt idx="157">
                  <c:v>0.59219999999999962</c:v>
                </c:pt>
                <c:pt idx="158">
                  <c:v>0.5958</c:v>
                </c:pt>
                <c:pt idx="159">
                  <c:v>0.59789999999999999</c:v>
                </c:pt>
                <c:pt idx="160">
                  <c:v>0.59939999999999971</c:v>
                </c:pt>
                <c:pt idx="161">
                  <c:v>0.60050000000000003</c:v>
                </c:pt>
                <c:pt idx="162">
                  <c:v>0.60250000000000004</c:v>
                </c:pt>
                <c:pt idx="163">
                  <c:v>0.6051000000000003</c:v>
                </c:pt>
                <c:pt idx="164">
                  <c:v>0.6082000000000003</c:v>
                </c:pt>
                <c:pt idx="165">
                  <c:v>0.60950000000000004</c:v>
                </c:pt>
                <c:pt idx="166">
                  <c:v>0.6112000000000003</c:v>
                </c:pt>
                <c:pt idx="167">
                  <c:v>0.61390000000000033</c:v>
                </c:pt>
                <c:pt idx="168">
                  <c:v>0.61400000000000032</c:v>
                </c:pt>
                <c:pt idx="169">
                  <c:v>0.61390000000000033</c:v>
                </c:pt>
                <c:pt idx="170">
                  <c:v>0.61370000000000036</c:v>
                </c:pt>
                <c:pt idx="171">
                  <c:v>0.61390000000000033</c:v>
                </c:pt>
                <c:pt idx="172">
                  <c:v>0.61470000000000036</c:v>
                </c:pt>
                <c:pt idx="173">
                  <c:v>0.61500000000000032</c:v>
                </c:pt>
                <c:pt idx="174">
                  <c:v>0.61600000000000033</c:v>
                </c:pt>
                <c:pt idx="175">
                  <c:v>0.61550000000000005</c:v>
                </c:pt>
                <c:pt idx="176">
                  <c:v>0.61560000000000048</c:v>
                </c:pt>
                <c:pt idx="177">
                  <c:v>0.61470000000000036</c:v>
                </c:pt>
                <c:pt idx="178">
                  <c:v>0.61470000000000036</c:v>
                </c:pt>
                <c:pt idx="179">
                  <c:v>0.61430000000000029</c:v>
                </c:pt>
                <c:pt idx="180">
                  <c:v>0.61290000000000033</c:v>
                </c:pt>
                <c:pt idx="181">
                  <c:v>0.61150000000000004</c:v>
                </c:pt>
                <c:pt idx="182">
                  <c:v>0.61129999999999995</c:v>
                </c:pt>
                <c:pt idx="183">
                  <c:v>0.61029999999999995</c:v>
                </c:pt>
                <c:pt idx="184">
                  <c:v>0.6082000000000003</c:v>
                </c:pt>
                <c:pt idx="185">
                  <c:v>0.60680000000000034</c:v>
                </c:pt>
                <c:pt idx="186">
                  <c:v>0.60480000000000034</c:v>
                </c:pt>
                <c:pt idx="187">
                  <c:v>0.60260000000000036</c:v>
                </c:pt>
                <c:pt idx="188">
                  <c:v>0.60080000000000033</c:v>
                </c:pt>
                <c:pt idx="189">
                  <c:v>0.59789999999999999</c:v>
                </c:pt>
                <c:pt idx="190">
                  <c:v>0.59560000000000002</c:v>
                </c:pt>
                <c:pt idx="191">
                  <c:v>0.59339999999999971</c:v>
                </c:pt>
                <c:pt idx="192">
                  <c:v>0.59060000000000001</c:v>
                </c:pt>
                <c:pt idx="193">
                  <c:v>0.58789999999999998</c:v>
                </c:pt>
                <c:pt idx="194">
                  <c:v>0.58489999999999998</c:v>
                </c:pt>
                <c:pt idx="195">
                  <c:v>0.5827</c:v>
                </c:pt>
                <c:pt idx="196">
                  <c:v>0.57870000000000033</c:v>
                </c:pt>
                <c:pt idx="197">
                  <c:v>0.57560000000000033</c:v>
                </c:pt>
                <c:pt idx="198">
                  <c:v>0.5719000000000003</c:v>
                </c:pt>
                <c:pt idx="199">
                  <c:v>0.56910000000000005</c:v>
                </c:pt>
                <c:pt idx="200">
                  <c:v>0.56530000000000002</c:v>
                </c:pt>
                <c:pt idx="201">
                  <c:v>0.56140000000000001</c:v>
                </c:pt>
                <c:pt idx="202">
                  <c:v>0.55759999999999998</c:v>
                </c:pt>
                <c:pt idx="203">
                  <c:v>0.55410000000000004</c:v>
                </c:pt>
                <c:pt idx="204">
                  <c:v>0.5494</c:v>
                </c:pt>
                <c:pt idx="205">
                  <c:v>0.5454</c:v>
                </c:pt>
                <c:pt idx="206">
                  <c:v>0.54149999999999998</c:v>
                </c:pt>
                <c:pt idx="207">
                  <c:v>0.53739999999999999</c:v>
                </c:pt>
                <c:pt idx="208">
                  <c:v>0.53269999999999995</c:v>
                </c:pt>
                <c:pt idx="209">
                  <c:v>0.52829999999999999</c:v>
                </c:pt>
                <c:pt idx="210">
                  <c:v>0.52470000000000039</c:v>
                </c:pt>
                <c:pt idx="211">
                  <c:v>0.51900000000000002</c:v>
                </c:pt>
                <c:pt idx="212">
                  <c:v>0.51580000000000004</c:v>
                </c:pt>
                <c:pt idx="213">
                  <c:v>0.51039999999999996</c:v>
                </c:pt>
                <c:pt idx="214">
                  <c:v>0.50580000000000003</c:v>
                </c:pt>
                <c:pt idx="215">
                  <c:v>0.50109999999999999</c:v>
                </c:pt>
                <c:pt idx="216">
                  <c:v>0.49620000000000014</c:v>
                </c:pt>
                <c:pt idx="217">
                  <c:v>0.49150000000000021</c:v>
                </c:pt>
                <c:pt idx="218">
                  <c:v>0.48650000000000021</c:v>
                </c:pt>
                <c:pt idx="219">
                  <c:v>0.48170000000000002</c:v>
                </c:pt>
                <c:pt idx="220">
                  <c:v>0.47680000000000017</c:v>
                </c:pt>
                <c:pt idx="221">
                  <c:v>0.47160000000000002</c:v>
                </c:pt>
                <c:pt idx="222">
                  <c:v>0.46660000000000001</c:v>
                </c:pt>
                <c:pt idx="223">
                  <c:v>0.4622</c:v>
                </c:pt>
                <c:pt idx="224">
                  <c:v>0.45640000000000008</c:v>
                </c:pt>
                <c:pt idx="225">
                  <c:v>0.45140000000000002</c:v>
                </c:pt>
                <c:pt idx="226">
                  <c:v>0.44670000000000004</c:v>
                </c:pt>
                <c:pt idx="227">
                  <c:v>0.4415</c:v>
                </c:pt>
                <c:pt idx="228">
                  <c:v>0.43600000000000017</c:v>
                </c:pt>
                <c:pt idx="229">
                  <c:v>0.43080000000000024</c:v>
                </c:pt>
                <c:pt idx="230">
                  <c:v>0.42550000000000021</c:v>
                </c:pt>
                <c:pt idx="231">
                  <c:v>0.42110000000000014</c:v>
                </c:pt>
                <c:pt idx="232">
                  <c:v>0.41560000000000002</c:v>
                </c:pt>
                <c:pt idx="233">
                  <c:v>0.41030000000000016</c:v>
                </c:pt>
                <c:pt idx="234">
                  <c:v>0.40490000000000015</c:v>
                </c:pt>
                <c:pt idx="235">
                  <c:v>0.40010000000000001</c:v>
                </c:pt>
                <c:pt idx="236">
                  <c:v>0.39470000000000016</c:v>
                </c:pt>
                <c:pt idx="237">
                  <c:v>0.38890000000000025</c:v>
                </c:pt>
                <c:pt idx="238">
                  <c:v>0.38510000000000016</c:v>
                </c:pt>
                <c:pt idx="239">
                  <c:v>0.37920000000000015</c:v>
                </c:pt>
                <c:pt idx="240">
                  <c:v>0.37400000000000017</c:v>
                </c:pt>
                <c:pt idx="241">
                  <c:v>0.36910000000000015</c:v>
                </c:pt>
                <c:pt idx="242">
                  <c:v>0.36420000000000002</c:v>
                </c:pt>
                <c:pt idx="243">
                  <c:v>0.35870000000000002</c:v>
                </c:pt>
                <c:pt idx="244">
                  <c:v>0.35390000000000021</c:v>
                </c:pt>
                <c:pt idx="245">
                  <c:v>0.34850000000000014</c:v>
                </c:pt>
                <c:pt idx="246">
                  <c:v>0.34430000000000016</c:v>
                </c:pt>
                <c:pt idx="247">
                  <c:v>0.33970000000000017</c:v>
                </c:pt>
                <c:pt idx="248">
                  <c:v>0.33300000000000024</c:v>
                </c:pt>
                <c:pt idx="249">
                  <c:v>0.32960000000000017</c:v>
                </c:pt>
                <c:pt idx="250">
                  <c:v>0.32300000000000018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7-B404-411C-9115-8A1358F28BA0}"/>
            </c:ext>
          </c:extLst>
        </c:ser>
        <c:ser>
          <c:idx val="24"/>
          <c:order val="24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Sheet1!$Z$6:$Z$256</c:f>
              <c:numCache>
                <c:formatCode>General</c:formatCode>
                <c:ptCount val="251"/>
                <c:pt idx="0">
                  <c:v>0.63480000000000036</c:v>
                </c:pt>
                <c:pt idx="1">
                  <c:v>0.57070000000000032</c:v>
                </c:pt>
                <c:pt idx="2">
                  <c:v>0.53359999999999996</c:v>
                </c:pt>
                <c:pt idx="3">
                  <c:v>0.51239999999999997</c:v>
                </c:pt>
                <c:pt idx="4">
                  <c:v>0.50080000000000002</c:v>
                </c:pt>
                <c:pt idx="5">
                  <c:v>0.49450000000000016</c:v>
                </c:pt>
                <c:pt idx="6">
                  <c:v>0.49170000000000008</c:v>
                </c:pt>
                <c:pt idx="7">
                  <c:v>0.49070000000000008</c:v>
                </c:pt>
                <c:pt idx="8">
                  <c:v>0.49090000000000017</c:v>
                </c:pt>
                <c:pt idx="9">
                  <c:v>0.49200000000000021</c:v>
                </c:pt>
                <c:pt idx="10">
                  <c:v>0.49380000000000024</c:v>
                </c:pt>
                <c:pt idx="11">
                  <c:v>0.49580000000000024</c:v>
                </c:pt>
                <c:pt idx="12">
                  <c:v>0.49720000000000014</c:v>
                </c:pt>
                <c:pt idx="13">
                  <c:v>0.49880000000000024</c:v>
                </c:pt>
                <c:pt idx="14">
                  <c:v>0.49990000000000018</c:v>
                </c:pt>
                <c:pt idx="15">
                  <c:v>0.50080000000000002</c:v>
                </c:pt>
                <c:pt idx="16">
                  <c:v>0.50070000000000003</c:v>
                </c:pt>
                <c:pt idx="17">
                  <c:v>0.49940000000000018</c:v>
                </c:pt>
                <c:pt idx="18">
                  <c:v>0.49760000000000021</c:v>
                </c:pt>
                <c:pt idx="19">
                  <c:v>0.49400000000000022</c:v>
                </c:pt>
                <c:pt idx="20">
                  <c:v>0.48900000000000021</c:v>
                </c:pt>
                <c:pt idx="21">
                  <c:v>0.48190000000000016</c:v>
                </c:pt>
                <c:pt idx="22">
                  <c:v>0.47280000000000016</c:v>
                </c:pt>
                <c:pt idx="23">
                  <c:v>0.46250000000000002</c:v>
                </c:pt>
                <c:pt idx="24">
                  <c:v>0.44929999999999998</c:v>
                </c:pt>
                <c:pt idx="25">
                  <c:v>0.43520000000000014</c:v>
                </c:pt>
                <c:pt idx="26">
                  <c:v>0.42040000000000016</c:v>
                </c:pt>
                <c:pt idx="27">
                  <c:v>0.40540000000000015</c:v>
                </c:pt>
                <c:pt idx="28">
                  <c:v>0.39090000000000036</c:v>
                </c:pt>
                <c:pt idx="29">
                  <c:v>0.37670000000000015</c:v>
                </c:pt>
                <c:pt idx="30">
                  <c:v>0.36420000000000002</c:v>
                </c:pt>
                <c:pt idx="31">
                  <c:v>0.35240000000000021</c:v>
                </c:pt>
                <c:pt idx="32">
                  <c:v>0.34250000000000008</c:v>
                </c:pt>
                <c:pt idx="33">
                  <c:v>0.33470000000000016</c:v>
                </c:pt>
                <c:pt idx="34">
                  <c:v>0.32850000000000024</c:v>
                </c:pt>
                <c:pt idx="35">
                  <c:v>0.32470000000000021</c:v>
                </c:pt>
                <c:pt idx="36">
                  <c:v>0.32310000000000016</c:v>
                </c:pt>
                <c:pt idx="37">
                  <c:v>0.32270000000000021</c:v>
                </c:pt>
                <c:pt idx="38">
                  <c:v>0.32390000000000024</c:v>
                </c:pt>
                <c:pt idx="39">
                  <c:v>0.32610000000000017</c:v>
                </c:pt>
                <c:pt idx="40">
                  <c:v>0.32890000000000036</c:v>
                </c:pt>
                <c:pt idx="41">
                  <c:v>0.33170000000000022</c:v>
                </c:pt>
                <c:pt idx="42">
                  <c:v>0.33480000000000032</c:v>
                </c:pt>
                <c:pt idx="43">
                  <c:v>0.33740000000000031</c:v>
                </c:pt>
                <c:pt idx="44">
                  <c:v>0.34</c:v>
                </c:pt>
                <c:pt idx="45">
                  <c:v>0.34160000000000001</c:v>
                </c:pt>
                <c:pt idx="46">
                  <c:v>0.34350000000000008</c:v>
                </c:pt>
                <c:pt idx="47">
                  <c:v>0.34430000000000016</c:v>
                </c:pt>
                <c:pt idx="48">
                  <c:v>0.34480000000000016</c:v>
                </c:pt>
                <c:pt idx="49">
                  <c:v>0.34440000000000015</c:v>
                </c:pt>
                <c:pt idx="50">
                  <c:v>0.34430000000000016</c:v>
                </c:pt>
                <c:pt idx="51">
                  <c:v>0.34330000000000016</c:v>
                </c:pt>
                <c:pt idx="52">
                  <c:v>0.34140000000000015</c:v>
                </c:pt>
                <c:pt idx="53">
                  <c:v>0.33960000000000018</c:v>
                </c:pt>
                <c:pt idx="54">
                  <c:v>0.33690000000000031</c:v>
                </c:pt>
                <c:pt idx="55">
                  <c:v>0.33410000000000017</c:v>
                </c:pt>
                <c:pt idx="56">
                  <c:v>0.33100000000000024</c:v>
                </c:pt>
                <c:pt idx="57">
                  <c:v>0.32720000000000021</c:v>
                </c:pt>
                <c:pt idx="58">
                  <c:v>0.32310000000000016</c:v>
                </c:pt>
                <c:pt idx="59">
                  <c:v>0.31890000000000024</c:v>
                </c:pt>
                <c:pt idx="60">
                  <c:v>0.31470000000000015</c:v>
                </c:pt>
                <c:pt idx="61">
                  <c:v>0.30970000000000014</c:v>
                </c:pt>
                <c:pt idx="62">
                  <c:v>0.30480000000000024</c:v>
                </c:pt>
                <c:pt idx="63">
                  <c:v>0.29980000000000018</c:v>
                </c:pt>
                <c:pt idx="64">
                  <c:v>0.29460000000000008</c:v>
                </c:pt>
                <c:pt idx="65">
                  <c:v>0.28930000000000017</c:v>
                </c:pt>
                <c:pt idx="66">
                  <c:v>0.28400000000000014</c:v>
                </c:pt>
                <c:pt idx="67">
                  <c:v>0.27860000000000001</c:v>
                </c:pt>
                <c:pt idx="68">
                  <c:v>0.27340000000000014</c:v>
                </c:pt>
                <c:pt idx="69">
                  <c:v>0.2681</c:v>
                </c:pt>
                <c:pt idx="70">
                  <c:v>0.26329999999999998</c:v>
                </c:pt>
                <c:pt idx="71">
                  <c:v>0.25840000000000002</c:v>
                </c:pt>
                <c:pt idx="72">
                  <c:v>0.25360000000000005</c:v>
                </c:pt>
                <c:pt idx="73">
                  <c:v>0.24910000000000004</c:v>
                </c:pt>
                <c:pt idx="74">
                  <c:v>0.24480000000000007</c:v>
                </c:pt>
                <c:pt idx="75">
                  <c:v>0.24130000000000001</c:v>
                </c:pt>
                <c:pt idx="76">
                  <c:v>0.23750000000000004</c:v>
                </c:pt>
                <c:pt idx="77">
                  <c:v>0.23400000000000001</c:v>
                </c:pt>
                <c:pt idx="78">
                  <c:v>0.23089999999999999</c:v>
                </c:pt>
                <c:pt idx="79">
                  <c:v>0.2283</c:v>
                </c:pt>
                <c:pt idx="80">
                  <c:v>0.22600000000000001</c:v>
                </c:pt>
                <c:pt idx="81">
                  <c:v>0.22409999999999999</c:v>
                </c:pt>
                <c:pt idx="82">
                  <c:v>0.22370000000000001</c:v>
                </c:pt>
                <c:pt idx="83">
                  <c:v>0.22040000000000001</c:v>
                </c:pt>
                <c:pt idx="84">
                  <c:v>0.22020000000000001</c:v>
                </c:pt>
                <c:pt idx="85">
                  <c:v>0.21980000000000008</c:v>
                </c:pt>
                <c:pt idx="86">
                  <c:v>0.21980000000000008</c:v>
                </c:pt>
                <c:pt idx="87">
                  <c:v>0.22</c:v>
                </c:pt>
                <c:pt idx="88">
                  <c:v>0.2208</c:v>
                </c:pt>
                <c:pt idx="89">
                  <c:v>0.222</c:v>
                </c:pt>
                <c:pt idx="90">
                  <c:v>0.2228</c:v>
                </c:pt>
                <c:pt idx="91">
                  <c:v>0.22470000000000001</c:v>
                </c:pt>
                <c:pt idx="92">
                  <c:v>0.2266</c:v>
                </c:pt>
                <c:pt idx="93">
                  <c:v>0.2286</c:v>
                </c:pt>
                <c:pt idx="94">
                  <c:v>0.23139999999999999</c:v>
                </c:pt>
                <c:pt idx="95">
                  <c:v>0.2346</c:v>
                </c:pt>
                <c:pt idx="96">
                  <c:v>0.23769999999999999</c:v>
                </c:pt>
                <c:pt idx="97">
                  <c:v>0.24140000000000009</c:v>
                </c:pt>
                <c:pt idx="98">
                  <c:v>0.24520000000000008</c:v>
                </c:pt>
                <c:pt idx="99">
                  <c:v>0.24940000000000012</c:v>
                </c:pt>
                <c:pt idx="100">
                  <c:v>0.25369999999999998</c:v>
                </c:pt>
                <c:pt idx="101">
                  <c:v>0.25769999999999998</c:v>
                </c:pt>
                <c:pt idx="102">
                  <c:v>0.26270000000000004</c:v>
                </c:pt>
                <c:pt idx="103">
                  <c:v>0.26770000000000005</c:v>
                </c:pt>
                <c:pt idx="104">
                  <c:v>0.2727</c:v>
                </c:pt>
                <c:pt idx="105">
                  <c:v>0.27810000000000001</c:v>
                </c:pt>
                <c:pt idx="106">
                  <c:v>0.28380000000000016</c:v>
                </c:pt>
                <c:pt idx="107">
                  <c:v>0.28900000000000015</c:v>
                </c:pt>
                <c:pt idx="108">
                  <c:v>0.29520000000000002</c:v>
                </c:pt>
                <c:pt idx="109">
                  <c:v>0.30030000000000018</c:v>
                </c:pt>
                <c:pt idx="110">
                  <c:v>0.30670000000000008</c:v>
                </c:pt>
                <c:pt idx="111">
                  <c:v>0.31200000000000017</c:v>
                </c:pt>
                <c:pt idx="112">
                  <c:v>0.31860000000000022</c:v>
                </c:pt>
                <c:pt idx="113">
                  <c:v>0.32490000000000024</c:v>
                </c:pt>
                <c:pt idx="114">
                  <c:v>0.33080000000000026</c:v>
                </c:pt>
                <c:pt idx="115">
                  <c:v>0.33770000000000017</c:v>
                </c:pt>
                <c:pt idx="116">
                  <c:v>0.34380000000000016</c:v>
                </c:pt>
                <c:pt idx="117">
                  <c:v>0.35030000000000017</c:v>
                </c:pt>
                <c:pt idx="118">
                  <c:v>0.35680000000000017</c:v>
                </c:pt>
                <c:pt idx="119">
                  <c:v>0.36340000000000017</c:v>
                </c:pt>
                <c:pt idx="120">
                  <c:v>0.37060000000000015</c:v>
                </c:pt>
                <c:pt idx="121">
                  <c:v>0.37860000000000021</c:v>
                </c:pt>
                <c:pt idx="122">
                  <c:v>0.38560000000000016</c:v>
                </c:pt>
                <c:pt idx="123">
                  <c:v>0.39290000000000036</c:v>
                </c:pt>
                <c:pt idx="124">
                  <c:v>0.39840000000000031</c:v>
                </c:pt>
                <c:pt idx="125">
                  <c:v>0.4037</c:v>
                </c:pt>
                <c:pt idx="126">
                  <c:v>0.40980000000000016</c:v>
                </c:pt>
                <c:pt idx="127">
                  <c:v>0.41560000000000002</c:v>
                </c:pt>
                <c:pt idx="128">
                  <c:v>0.42240000000000016</c:v>
                </c:pt>
                <c:pt idx="129">
                  <c:v>0.42800000000000021</c:v>
                </c:pt>
                <c:pt idx="130">
                  <c:v>0.43520000000000014</c:v>
                </c:pt>
                <c:pt idx="131">
                  <c:v>0.43940000000000018</c:v>
                </c:pt>
                <c:pt idx="132">
                  <c:v>0.44720000000000004</c:v>
                </c:pt>
                <c:pt idx="133">
                  <c:v>0.45270000000000005</c:v>
                </c:pt>
                <c:pt idx="134">
                  <c:v>0.45800000000000002</c:v>
                </c:pt>
                <c:pt idx="135">
                  <c:v>0.46480000000000016</c:v>
                </c:pt>
                <c:pt idx="136">
                  <c:v>0.47100000000000014</c:v>
                </c:pt>
                <c:pt idx="137">
                  <c:v>0.47610000000000002</c:v>
                </c:pt>
                <c:pt idx="138">
                  <c:v>0.48120000000000002</c:v>
                </c:pt>
                <c:pt idx="139">
                  <c:v>0.48700000000000021</c:v>
                </c:pt>
                <c:pt idx="140">
                  <c:v>0.49240000000000017</c:v>
                </c:pt>
                <c:pt idx="141">
                  <c:v>0.49740000000000018</c:v>
                </c:pt>
                <c:pt idx="142">
                  <c:v>0.502</c:v>
                </c:pt>
                <c:pt idx="143">
                  <c:v>0.50690000000000002</c:v>
                </c:pt>
                <c:pt idx="144">
                  <c:v>0.51190000000000002</c:v>
                </c:pt>
                <c:pt idx="145">
                  <c:v>0.51600000000000001</c:v>
                </c:pt>
                <c:pt idx="146">
                  <c:v>0.52049999999999996</c:v>
                </c:pt>
                <c:pt idx="147">
                  <c:v>0.52459999999999996</c:v>
                </c:pt>
                <c:pt idx="148">
                  <c:v>0.52880000000000005</c:v>
                </c:pt>
                <c:pt idx="149">
                  <c:v>0.53310000000000002</c:v>
                </c:pt>
                <c:pt idx="150">
                  <c:v>0.53580000000000005</c:v>
                </c:pt>
                <c:pt idx="151">
                  <c:v>0.54010000000000002</c:v>
                </c:pt>
                <c:pt idx="152">
                  <c:v>0.54330000000000001</c:v>
                </c:pt>
                <c:pt idx="153">
                  <c:v>0.54630000000000001</c:v>
                </c:pt>
                <c:pt idx="154">
                  <c:v>0.55020000000000002</c:v>
                </c:pt>
                <c:pt idx="155">
                  <c:v>0.55259999999999998</c:v>
                </c:pt>
                <c:pt idx="156">
                  <c:v>0.5557000000000003</c:v>
                </c:pt>
                <c:pt idx="157">
                  <c:v>0.5585</c:v>
                </c:pt>
                <c:pt idx="158">
                  <c:v>0.56120000000000003</c:v>
                </c:pt>
                <c:pt idx="159">
                  <c:v>0.56310000000000004</c:v>
                </c:pt>
                <c:pt idx="160">
                  <c:v>0.56490000000000029</c:v>
                </c:pt>
                <c:pt idx="161">
                  <c:v>0.56630000000000003</c:v>
                </c:pt>
                <c:pt idx="162">
                  <c:v>0.56799999999999995</c:v>
                </c:pt>
                <c:pt idx="163">
                  <c:v>0.57040000000000002</c:v>
                </c:pt>
                <c:pt idx="164">
                  <c:v>0.57299999999999995</c:v>
                </c:pt>
                <c:pt idx="165">
                  <c:v>0.57530000000000003</c:v>
                </c:pt>
                <c:pt idx="166">
                  <c:v>0.57670000000000032</c:v>
                </c:pt>
                <c:pt idx="167">
                  <c:v>0.57770000000000032</c:v>
                </c:pt>
                <c:pt idx="168">
                  <c:v>0.57820000000000005</c:v>
                </c:pt>
                <c:pt idx="169">
                  <c:v>0.57830000000000004</c:v>
                </c:pt>
                <c:pt idx="170">
                  <c:v>0.57809999999999995</c:v>
                </c:pt>
                <c:pt idx="171">
                  <c:v>0.57940000000000003</c:v>
                </c:pt>
                <c:pt idx="172">
                  <c:v>0.5789000000000003</c:v>
                </c:pt>
                <c:pt idx="173">
                  <c:v>0.57870000000000033</c:v>
                </c:pt>
                <c:pt idx="174">
                  <c:v>0.58009999999999962</c:v>
                </c:pt>
                <c:pt idx="175">
                  <c:v>0.57970000000000033</c:v>
                </c:pt>
                <c:pt idx="176">
                  <c:v>0.5799000000000003</c:v>
                </c:pt>
                <c:pt idx="177">
                  <c:v>0.58089999999999997</c:v>
                </c:pt>
                <c:pt idx="178">
                  <c:v>0.57850000000000001</c:v>
                </c:pt>
                <c:pt idx="179">
                  <c:v>0.57820000000000005</c:v>
                </c:pt>
                <c:pt idx="180">
                  <c:v>0.57840000000000003</c:v>
                </c:pt>
                <c:pt idx="181">
                  <c:v>0.57680000000000031</c:v>
                </c:pt>
                <c:pt idx="182">
                  <c:v>0.57620000000000005</c:v>
                </c:pt>
                <c:pt idx="183">
                  <c:v>0.57460000000000033</c:v>
                </c:pt>
                <c:pt idx="184">
                  <c:v>0.57270000000000032</c:v>
                </c:pt>
                <c:pt idx="185">
                  <c:v>0.57160000000000033</c:v>
                </c:pt>
                <c:pt idx="186">
                  <c:v>0.56950000000000001</c:v>
                </c:pt>
                <c:pt idx="187">
                  <c:v>0.56759999999999999</c:v>
                </c:pt>
                <c:pt idx="188">
                  <c:v>0.56559999999999999</c:v>
                </c:pt>
                <c:pt idx="189">
                  <c:v>0.56359999999999999</c:v>
                </c:pt>
                <c:pt idx="190">
                  <c:v>0.5608000000000003</c:v>
                </c:pt>
                <c:pt idx="191">
                  <c:v>0.55930000000000002</c:v>
                </c:pt>
                <c:pt idx="192">
                  <c:v>0.55589999999999995</c:v>
                </c:pt>
                <c:pt idx="193">
                  <c:v>0.55449999999999999</c:v>
                </c:pt>
                <c:pt idx="194">
                  <c:v>0.55100000000000005</c:v>
                </c:pt>
                <c:pt idx="195">
                  <c:v>0.5484</c:v>
                </c:pt>
                <c:pt idx="196">
                  <c:v>0.54500000000000004</c:v>
                </c:pt>
                <c:pt idx="197">
                  <c:v>0.54220000000000002</c:v>
                </c:pt>
                <c:pt idx="198">
                  <c:v>0.53890000000000005</c:v>
                </c:pt>
                <c:pt idx="199">
                  <c:v>0.53600000000000003</c:v>
                </c:pt>
                <c:pt idx="200">
                  <c:v>0.53180000000000005</c:v>
                </c:pt>
                <c:pt idx="201">
                  <c:v>0.52859999999999996</c:v>
                </c:pt>
                <c:pt idx="202">
                  <c:v>0.5252</c:v>
                </c:pt>
                <c:pt idx="203">
                  <c:v>0.52180000000000004</c:v>
                </c:pt>
                <c:pt idx="204">
                  <c:v>0.51770000000000005</c:v>
                </c:pt>
                <c:pt idx="205">
                  <c:v>0.51380000000000003</c:v>
                </c:pt>
                <c:pt idx="206">
                  <c:v>0.50980000000000003</c:v>
                </c:pt>
                <c:pt idx="207">
                  <c:v>0.50600000000000001</c:v>
                </c:pt>
                <c:pt idx="208">
                  <c:v>0.50209999999999999</c:v>
                </c:pt>
                <c:pt idx="209">
                  <c:v>0.49710000000000021</c:v>
                </c:pt>
                <c:pt idx="210">
                  <c:v>0.49400000000000022</c:v>
                </c:pt>
                <c:pt idx="211">
                  <c:v>0.48910000000000015</c:v>
                </c:pt>
                <c:pt idx="212">
                  <c:v>0.48520000000000002</c:v>
                </c:pt>
                <c:pt idx="213">
                  <c:v>0.48070000000000002</c:v>
                </c:pt>
                <c:pt idx="214">
                  <c:v>0.47640000000000021</c:v>
                </c:pt>
                <c:pt idx="215">
                  <c:v>0.47190000000000021</c:v>
                </c:pt>
                <c:pt idx="216">
                  <c:v>0.46730000000000016</c:v>
                </c:pt>
                <c:pt idx="217">
                  <c:v>0.46280000000000016</c:v>
                </c:pt>
                <c:pt idx="218">
                  <c:v>0.45800000000000002</c:v>
                </c:pt>
                <c:pt idx="219">
                  <c:v>0.4536</c:v>
                </c:pt>
                <c:pt idx="220">
                  <c:v>0.44890000000000002</c:v>
                </c:pt>
                <c:pt idx="221">
                  <c:v>0.44410000000000005</c:v>
                </c:pt>
                <c:pt idx="222">
                  <c:v>0.43960000000000021</c:v>
                </c:pt>
                <c:pt idx="223">
                  <c:v>0.43540000000000018</c:v>
                </c:pt>
                <c:pt idx="224">
                  <c:v>0.42970000000000008</c:v>
                </c:pt>
                <c:pt idx="225">
                  <c:v>0.42500000000000021</c:v>
                </c:pt>
                <c:pt idx="226">
                  <c:v>0.42050000000000015</c:v>
                </c:pt>
                <c:pt idx="227">
                  <c:v>0.41570000000000001</c:v>
                </c:pt>
                <c:pt idx="228">
                  <c:v>0.41040000000000021</c:v>
                </c:pt>
                <c:pt idx="229">
                  <c:v>0.40550000000000008</c:v>
                </c:pt>
                <c:pt idx="230">
                  <c:v>0.40080000000000016</c:v>
                </c:pt>
                <c:pt idx="231">
                  <c:v>0.39660000000000017</c:v>
                </c:pt>
                <c:pt idx="232">
                  <c:v>0.39140000000000036</c:v>
                </c:pt>
                <c:pt idx="233">
                  <c:v>0.38680000000000025</c:v>
                </c:pt>
                <c:pt idx="234">
                  <c:v>0.38120000000000015</c:v>
                </c:pt>
                <c:pt idx="235">
                  <c:v>0.37630000000000025</c:v>
                </c:pt>
                <c:pt idx="236">
                  <c:v>0.37180000000000024</c:v>
                </c:pt>
                <c:pt idx="237">
                  <c:v>0.36610000000000015</c:v>
                </c:pt>
                <c:pt idx="238">
                  <c:v>0.36240000000000017</c:v>
                </c:pt>
                <c:pt idx="239">
                  <c:v>0.35720000000000002</c:v>
                </c:pt>
                <c:pt idx="240">
                  <c:v>0.35220000000000001</c:v>
                </c:pt>
                <c:pt idx="241">
                  <c:v>0.34770000000000001</c:v>
                </c:pt>
                <c:pt idx="242">
                  <c:v>0.34280000000000016</c:v>
                </c:pt>
                <c:pt idx="243">
                  <c:v>0.33760000000000018</c:v>
                </c:pt>
                <c:pt idx="244">
                  <c:v>0.33300000000000024</c:v>
                </c:pt>
                <c:pt idx="245">
                  <c:v>0.32830000000000026</c:v>
                </c:pt>
                <c:pt idx="246">
                  <c:v>0.32410000000000017</c:v>
                </c:pt>
                <c:pt idx="247">
                  <c:v>0.31990000000000024</c:v>
                </c:pt>
                <c:pt idx="248">
                  <c:v>0.31360000000000021</c:v>
                </c:pt>
                <c:pt idx="249">
                  <c:v>0.31040000000000018</c:v>
                </c:pt>
                <c:pt idx="250">
                  <c:v>0.30380000000000024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8-B404-411C-9115-8A1358F28BA0}"/>
            </c:ext>
          </c:extLst>
        </c:ser>
        <c:ser>
          <c:idx val="25"/>
          <c:order val="25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Sheet1!$AA$6:$AA$256</c:f>
              <c:numCache>
                <c:formatCode>General</c:formatCode>
                <c:ptCount val="251"/>
                <c:pt idx="0">
                  <c:v>0.60960000000000036</c:v>
                </c:pt>
                <c:pt idx="1">
                  <c:v>0.5494</c:v>
                </c:pt>
                <c:pt idx="2">
                  <c:v>0.51449999999999996</c:v>
                </c:pt>
                <c:pt idx="3">
                  <c:v>0.49470000000000008</c:v>
                </c:pt>
                <c:pt idx="4">
                  <c:v>0.48370000000000002</c:v>
                </c:pt>
                <c:pt idx="5">
                  <c:v>0.47800000000000015</c:v>
                </c:pt>
                <c:pt idx="6">
                  <c:v>0.47510000000000002</c:v>
                </c:pt>
                <c:pt idx="7">
                  <c:v>0.47400000000000014</c:v>
                </c:pt>
                <c:pt idx="8">
                  <c:v>0.47420000000000001</c:v>
                </c:pt>
                <c:pt idx="9">
                  <c:v>0.47500000000000014</c:v>
                </c:pt>
                <c:pt idx="10">
                  <c:v>0.47650000000000015</c:v>
                </c:pt>
                <c:pt idx="11">
                  <c:v>0.47810000000000002</c:v>
                </c:pt>
                <c:pt idx="12">
                  <c:v>0.47920000000000001</c:v>
                </c:pt>
                <c:pt idx="13">
                  <c:v>0.48050000000000015</c:v>
                </c:pt>
                <c:pt idx="14">
                  <c:v>0.48110000000000008</c:v>
                </c:pt>
                <c:pt idx="15">
                  <c:v>0.48180000000000017</c:v>
                </c:pt>
                <c:pt idx="16">
                  <c:v>0.48110000000000008</c:v>
                </c:pt>
                <c:pt idx="17">
                  <c:v>0.47990000000000022</c:v>
                </c:pt>
                <c:pt idx="18">
                  <c:v>0.47750000000000015</c:v>
                </c:pt>
                <c:pt idx="19">
                  <c:v>0.47340000000000021</c:v>
                </c:pt>
                <c:pt idx="20">
                  <c:v>0.46820000000000001</c:v>
                </c:pt>
                <c:pt idx="21">
                  <c:v>0.4612</c:v>
                </c:pt>
                <c:pt idx="22">
                  <c:v>0.4526</c:v>
                </c:pt>
                <c:pt idx="23">
                  <c:v>0.44230000000000008</c:v>
                </c:pt>
                <c:pt idx="24">
                  <c:v>0.42910000000000015</c:v>
                </c:pt>
                <c:pt idx="25">
                  <c:v>0.41600000000000015</c:v>
                </c:pt>
                <c:pt idx="26">
                  <c:v>0.40150000000000002</c:v>
                </c:pt>
                <c:pt idx="27">
                  <c:v>0.38690000000000024</c:v>
                </c:pt>
                <c:pt idx="28">
                  <c:v>0.37280000000000024</c:v>
                </c:pt>
                <c:pt idx="29">
                  <c:v>0.35930000000000017</c:v>
                </c:pt>
                <c:pt idx="30">
                  <c:v>0.34730000000000016</c:v>
                </c:pt>
                <c:pt idx="31">
                  <c:v>0.33610000000000018</c:v>
                </c:pt>
                <c:pt idx="32">
                  <c:v>0.32640000000000025</c:v>
                </c:pt>
                <c:pt idx="33">
                  <c:v>0.31870000000000015</c:v>
                </c:pt>
                <c:pt idx="34">
                  <c:v>0.31280000000000024</c:v>
                </c:pt>
                <c:pt idx="35">
                  <c:v>0.30890000000000017</c:v>
                </c:pt>
                <c:pt idx="36">
                  <c:v>0.30720000000000008</c:v>
                </c:pt>
                <c:pt idx="37">
                  <c:v>0.30670000000000008</c:v>
                </c:pt>
                <c:pt idx="38">
                  <c:v>0.30770000000000008</c:v>
                </c:pt>
                <c:pt idx="39">
                  <c:v>0.30970000000000014</c:v>
                </c:pt>
                <c:pt idx="40">
                  <c:v>0.31230000000000024</c:v>
                </c:pt>
                <c:pt idx="41">
                  <c:v>0.31470000000000015</c:v>
                </c:pt>
                <c:pt idx="42">
                  <c:v>0.31760000000000022</c:v>
                </c:pt>
                <c:pt idx="43">
                  <c:v>0.32010000000000016</c:v>
                </c:pt>
                <c:pt idx="44">
                  <c:v>0.32230000000000025</c:v>
                </c:pt>
                <c:pt idx="45">
                  <c:v>0.32370000000000021</c:v>
                </c:pt>
                <c:pt idx="46">
                  <c:v>0.32550000000000018</c:v>
                </c:pt>
                <c:pt idx="47">
                  <c:v>0.32610000000000017</c:v>
                </c:pt>
                <c:pt idx="48">
                  <c:v>0.32660000000000017</c:v>
                </c:pt>
                <c:pt idx="49">
                  <c:v>0.32650000000000018</c:v>
                </c:pt>
                <c:pt idx="50">
                  <c:v>0.32600000000000018</c:v>
                </c:pt>
                <c:pt idx="51">
                  <c:v>0.32500000000000018</c:v>
                </c:pt>
                <c:pt idx="52">
                  <c:v>0.32320000000000021</c:v>
                </c:pt>
                <c:pt idx="53">
                  <c:v>0.32150000000000017</c:v>
                </c:pt>
                <c:pt idx="54">
                  <c:v>0.31890000000000024</c:v>
                </c:pt>
                <c:pt idx="55">
                  <c:v>0.31620000000000015</c:v>
                </c:pt>
                <c:pt idx="56">
                  <c:v>0.31330000000000024</c:v>
                </c:pt>
                <c:pt idx="57">
                  <c:v>0.30970000000000014</c:v>
                </c:pt>
                <c:pt idx="58">
                  <c:v>0.30580000000000024</c:v>
                </c:pt>
                <c:pt idx="59">
                  <c:v>0.30180000000000018</c:v>
                </c:pt>
                <c:pt idx="60">
                  <c:v>0.29780000000000018</c:v>
                </c:pt>
                <c:pt idx="61">
                  <c:v>0.29320000000000002</c:v>
                </c:pt>
                <c:pt idx="62">
                  <c:v>0.28840000000000021</c:v>
                </c:pt>
                <c:pt idx="63">
                  <c:v>0.28370000000000001</c:v>
                </c:pt>
                <c:pt idx="64">
                  <c:v>0.27880000000000016</c:v>
                </c:pt>
                <c:pt idx="65">
                  <c:v>0.2737</c:v>
                </c:pt>
                <c:pt idx="66">
                  <c:v>0.26879999999999998</c:v>
                </c:pt>
                <c:pt idx="67">
                  <c:v>0.26370000000000005</c:v>
                </c:pt>
                <c:pt idx="68">
                  <c:v>0.25870000000000004</c:v>
                </c:pt>
                <c:pt idx="69">
                  <c:v>0.25380000000000008</c:v>
                </c:pt>
                <c:pt idx="70">
                  <c:v>0.24920000000000009</c:v>
                </c:pt>
                <c:pt idx="71">
                  <c:v>0.24470000000000008</c:v>
                </c:pt>
                <c:pt idx="72">
                  <c:v>0.24010000000000001</c:v>
                </c:pt>
                <c:pt idx="73">
                  <c:v>0.23569999999999999</c:v>
                </c:pt>
                <c:pt idx="74">
                  <c:v>0.23169999999999999</c:v>
                </c:pt>
                <c:pt idx="75">
                  <c:v>0.2281</c:v>
                </c:pt>
                <c:pt idx="76">
                  <c:v>0.22470000000000001</c:v>
                </c:pt>
                <c:pt idx="77">
                  <c:v>0.2213</c:v>
                </c:pt>
                <c:pt idx="78">
                  <c:v>0.21850000000000008</c:v>
                </c:pt>
                <c:pt idx="79">
                  <c:v>0.21610000000000001</c:v>
                </c:pt>
                <c:pt idx="80">
                  <c:v>0.21370000000000008</c:v>
                </c:pt>
                <c:pt idx="81">
                  <c:v>0.21190000000000009</c:v>
                </c:pt>
                <c:pt idx="82">
                  <c:v>0.21160000000000001</c:v>
                </c:pt>
                <c:pt idx="83">
                  <c:v>0.20840000000000009</c:v>
                </c:pt>
                <c:pt idx="84">
                  <c:v>0.20830000000000001</c:v>
                </c:pt>
                <c:pt idx="85">
                  <c:v>0.20780000000000001</c:v>
                </c:pt>
                <c:pt idx="86">
                  <c:v>0.20780000000000001</c:v>
                </c:pt>
                <c:pt idx="87">
                  <c:v>0.20800000000000007</c:v>
                </c:pt>
                <c:pt idx="88">
                  <c:v>0.20880000000000001</c:v>
                </c:pt>
                <c:pt idx="89">
                  <c:v>0.20990000000000009</c:v>
                </c:pt>
                <c:pt idx="90">
                  <c:v>0.21070000000000008</c:v>
                </c:pt>
                <c:pt idx="91">
                  <c:v>0.21250000000000008</c:v>
                </c:pt>
                <c:pt idx="92">
                  <c:v>0.21410000000000001</c:v>
                </c:pt>
                <c:pt idx="93">
                  <c:v>0.21610000000000001</c:v>
                </c:pt>
                <c:pt idx="94">
                  <c:v>0.21880000000000008</c:v>
                </c:pt>
                <c:pt idx="95">
                  <c:v>0.2218</c:v>
                </c:pt>
                <c:pt idx="96">
                  <c:v>0.22470000000000001</c:v>
                </c:pt>
                <c:pt idx="97">
                  <c:v>0.22819999999999999</c:v>
                </c:pt>
                <c:pt idx="98">
                  <c:v>0.23180000000000001</c:v>
                </c:pt>
                <c:pt idx="99">
                  <c:v>0.23590000000000008</c:v>
                </c:pt>
                <c:pt idx="100">
                  <c:v>0.23980000000000001</c:v>
                </c:pt>
                <c:pt idx="101">
                  <c:v>0.24410000000000001</c:v>
                </c:pt>
                <c:pt idx="102">
                  <c:v>0.24790000000000009</c:v>
                </c:pt>
                <c:pt idx="103">
                  <c:v>0.25310000000000005</c:v>
                </c:pt>
                <c:pt idx="104">
                  <c:v>0.25769999999999998</c:v>
                </c:pt>
                <c:pt idx="105">
                  <c:v>0.26270000000000004</c:v>
                </c:pt>
                <c:pt idx="106">
                  <c:v>0.2681</c:v>
                </c:pt>
                <c:pt idx="107">
                  <c:v>0.27290000000000014</c:v>
                </c:pt>
                <c:pt idx="108">
                  <c:v>0.2787</c:v>
                </c:pt>
                <c:pt idx="109">
                  <c:v>0.28360000000000002</c:v>
                </c:pt>
                <c:pt idx="110">
                  <c:v>0.29000000000000015</c:v>
                </c:pt>
                <c:pt idx="111">
                  <c:v>0.29470000000000002</c:v>
                </c:pt>
                <c:pt idx="112">
                  <c:v>0.30110000000000015</c:v>
                </c:pt>
                <c:pt idx="113">
                  <c:v>0.30750000000000016</c:v>
                </c:pt>
                <c:pt idx="114">
                  <c:v>0.31230000000000024</c:v>
                </c:pt>
                <c:pt idx="115">
                  <c:v>0.31880000000000025</c:v>
                </c:pt>
                <c:pt idx="116">
                  <c:v>0.32480000000000026</c:v>
                </c:pt>
                <c:pt idx="117">
                  <c:v>0.33110000000000017</c:v>
                </c:pt>
                <c:pt idx="118">
                  <c:v>0.33720000000000017</c:v>
                </c:pt>
                <c:pt idx="119">
                  <c:v>0.34340000000000015</c:v>
                </c:pt>
                <c:pt idx="120">
                  <c:v>0.35000000000000014</c:v>
                </c:pt>
                <c:pt idx="121">
                  <c:v>0.35750000000000015</c:v>
                </c:pt>
                <c:pt idx="122">
                  <c:v>0.36410000000000015</c:v>
                </c:pt>
                <c:pt idx="123">
                  <c:v>0.37090000000000017</c:v>
                </c:pt>
                <c:pt idx="124">
                  <c:v>0.37630000000000025</c:v>
                </c:pt>
                <c:pt idx="125">
                  <c:v>0.38110000000000022</c:v>
                </c:pt>
                <c:pt idx="126">
                  <c:v>0.38710000000000017</c:v>
                </c:pt>
                <c:pt idx="127">
                  <c:v>0.39250000000000024</c:v>
                </c:pt>
                <c:pt idx="128">
                  <c:v>0.39870000000000017</c:v>
                </c:pt>
                <c:pt idx="129">
                  <c:v>0.40390000000000015</c:v>
                </c:pt>
                <c:pt idx="130">
                  <c:v>0.41080000000000017</c:v>
                </c:pt>
                <c:pt idx="131">
                  <c:v>0.41470000000000001</c:v>
                </c:pt>
                <c:pt idx="132">
                  <c:v>0.42220000000000002</c:v>
                </c:pt>
                <c:pt idx="133">
                  <c:v>0.42740000000000017</c:v>
                </c:pt>
                <c:pt idx="134">
                  <c:v>0.43240000000000017</c:v>
                </c:pt>
                <c:pt idx="135">
                  <c:v>0.43880000000000025</c:v>
                </c:pt>
                <c:pt idx="136">
                  <c:v>0.44469999999999998</c:v>
                </c:pt>
                <c:pt idx="137">
                  <c:v>0.44929999999999998</c:v>
                </c:pt>
                <c:pt idx="138">
                  <c:v>0.45429999999999998</c:v>
                </c:pt>
                <c:pt idx="139">
                  <c:v>0.45960000000000001</c:v>
                </c:pt>
                <c:pt idx="140">
                  <c:v>0.4647</c:v>
                </c:pt>
                <c:pt idx="141">
                  <c:v>0.46940000000000015</c:v>
                </c:pt>
                <c:pt idx="142">
                  <c:v>0.47370000000000001</c:v>
                </c:pt>
                <c:pt idx="143">
                  <c:v>0.47840000000000021</c:v>
                </c:pt>
                <c:pt idx="144">
                  <c:v>0.48310000000000008</c:v>
                </c:pt>
                <c:pt idx="145">
                  <c:v>0.48710000000000014</c:v>
                </c:pt>
                <c:pt idx="146">
                  <c:v>0.49110000000000015</c:v>
                </c:pt>
                <c:pt idx="147">
                  <c:v>0.49520000000000008</c:v>
                </c:pt>
                <c:pt idx="148">
                  <c:v>0.49900000000000017</c:v>
                </c:pt>
                <c:pt idx="149">
                  <c:v>0.503</c:v>
                </c:pt>
                <c:pt idx="150">
                  <c:v>0.50580000000000003</c:v>
                </c:pt>
                <c:pt idx="151">
                  <c:v>0.50990000000000002</c:v>
                </c:pt>
                <c:pt idx="152">
                  <c:v>0.51239999999999997</c:v>
                </c:pt>
                <c:pt idx="153">
                  <c:v>0.51559999999999961</c:v>
                </c:pt>
                <c:pt idx="154">
                  <c:v>0.51900000000000002</c:v>
                </c:pt>
                <c:pt idx="155">
                  <c:v>0.52110000000000001</c:v>
                </c:pt>
                <c:pt idx="156">
                  <c:v>0.5242</c:v>
                </c:pt>
                <c:pt idx="157">
                  <c:v>0.52690000000000003</c:v>
                </c:pt>
                <c:pt idx="158">
                  <c:v>0.52949999999999997</c:v>
                </c:pt>
                <c:pt idx="159">
                  <c:v>0.53139999999999998</c:v>
                </c:pt>
                <c:pt idx="160">
                  <c:v>0.53269999999999995</c:v>
                </c:pt>
                <c:pt idx="161">
                  <c:v>0.53549999999999998</c:v>
                </c:pt>
                <c:pt idx="162">
                  <c:v>0.53559999999999997</c:v>
                </c:pt>
                <c:pt idx="163">
                  <c:v>0.53759999999999997</c:v>
                </c:pt>
                <c:pt idx="164">
                  <c:v>0.54049999999999998</c:v>
                </c:pt>
                <c:pt idx="165">
                  <c:v>0.54220000000000002</c:v>
                </c:pt>
                <c:pt idx="166">
                  <c:v>0.54370000000000029</c:v>
                </c:pt>
                <c:pt idx="167">
                  <c:v>0.54530000000000001</c:v>
                </c:pt>
                <c:pt idx="168">
                  <c:v>0.54490000000000005</c:v>
                </c:pt>
                <c:pt idx="169">
                  <c:v>0.5454</c:v>
                </c:pt>
                <c:pt idx="170">
                  <c:v>0.54510000000000003</c:v>
                </c:pt>
                <c:pt idx="171">
                  <c:v>0.54649999999999999</c:v>
                </c:pt>
                <c:pt idx="172">
                  <c:v>0.54610000000000003</c:v>
                </c:pt>
                <c:pt idx="173">
                  <c:v>0.5457000000000003</c:v>
                </c:pt>
                <c:pt idx="174">
                  <c:v>0.54700000000000004</c:v>
                </c:pt>
                <c:pt idx="175">
                  <c:v>0.54720000000000002</c:v>
                </c:pt>
                <c:pt idx="176">
                  <c:v>0.54720000000000002</c:v>
                </c:pt>
                <c:pt idx="177">
                  <c:v>0.5477000000000003</c:v>
                </c:pt>
                <c:pt idx="178">
                  <c:v>0.54559999999999997</c:v>
                </c:pt>
                <c:pt idx="179">
                  <c:v>0.54520000000000002</c:v>
                </c:pt>
                <c:pt idx="180">
                  <c:v>0.54500000000000004</c:v>
                </c:pt>
                <c:pt idx="181">
                  <c:v>0.54410000000000003</c:v>
                </c:pt>
                <c:pt idx="182">
                  <c:v>0.54349999999999998</c:v>
                </c:pt>
                <c:pt idx="183">
                  <c:v>0.54200000000000004</c:v>
                </c:pt>
                <c:pt idx="184">
                  <c:v>0.54059999999999997</c:v>
                </c:pt>
                <c:pt idx="185">
                  <c:v>0.53920000000000001</c:v>
                </c:pt>
                <c:pt idx="186">
                  <c:v>0.53690000000000004</c:v>
                </c:pt>
                <c:pt idx="187">
                  <c:v>0.53510000000000002</c:v>
                </c:pt>
                <c:pt idx="188">
                  <c:v>0.53359999999999996</c:v>
                </c:pt>
                <c:pt idx="189">
                  <c:v>0.53129999999999999</c:v>
                </c:pt>
                <c:pt idx="190">
                  <c:v>0.5292</c:v>
                </c:pt>
                <c:pt idx="191">
                  <c:v>0.52739999999999998</c:v>
                </c:pt>
                <c:pt idx="192">
                  <c:v>0.52459999999999996</c:v>
                </c:pt>
                <c:pt idx="193">
                  <c:v>0.52290000000000003</c:v>
                </c:pt>
                <c:pt idx="194">
                  <c:v>0.51949999999999996</c:v>
                </c:pt>
                <c:pt idx="195">
                  <c:v>0.51680000000000004</c:v>
                </c:pt>
                <c:pt idx="196">
                  <c:v>0.51390000000000002</c:v>
                </c:pt>
                <c:pt idx="197">
                  <c:v>0.51129999999999998</c:v>
                </c:pt>
                <c:pt idx="198">
                  <c:v>0.50770000000000004</c:v>
                </c:pt>
                <c:pt idx="199">
                  <c:v>0.50529999999999997</c:v>
                </c:pt>
                <c:pt idx="200">
                  <c:v>0.502</c:v>
                </c:pt>
                <c:pt idx="201">
                  <c:v>0.49850000000000017</c:v>
                </c:pt>
                <c:pt idx="202">
                  <c:v>0.49520000000000008</c:v>
                </c:pt>
                <c:pt idx="203">
                  <c:v>0.49210000000000015</c:v>
                </c:pt>
                <c:pt idx="204">
                  <c:v>0.48780000000000018</c:v>
                </c:pt>
                <c:pt idx="205">
                  <c:v>0.48440000000000016</c:v>
                </c:pt>
                <c:pt idx="206">
                  <c:v>0.48070000000000002</c:v>
                </c:pt>
                <c:pt idx="207">
                  <c:v>0.47700000000000015</c:v>
                </c:pt>
                <c:pt idx="208">
                  <c:v>0.47340000000000021</c:v>
                </c:pt>
                <c:pt idx="209">
                  <c:v>0.46930000000000016</c:v>
                </c:pt>
                <c:pt idx="210">
                  <c:v>0.46580000000000016</c:v>
                </c:pt>
                <c:pt idx="211">
                  <c:v>0.46150000000000002</c:v>
                </c:pt>
                <c:pt idx="212">
                  <c:v>0.45729999999999998</c:v>
                </c:pt>
                <c:pt idx="213">
                  <c:v>0.4531</c:v>
                </c:pt>
                <c:pt idx="214">
                  <c:v>0.44900000000000001</c:v>
                </c:pt>
                <c:pt idx="215">
                  <c:v>0.44479999999999997</c:v>
                </c:pt>
                <c:pt idx="216">
                  <c:v>0.44080000000000008</c:v>
                </c:pt>
                <c:pt idx="217">
                  <c:v>0.43630000000000024</c:v>
                </c:pt>
                <c:pt idx="218">
                  <c:v>0.43180000000000024</c:v>
                </c:pt>
                <c:pt idx="219">
                  <c:v>0.42760000000000015</c:v>
                </c:pt>
                <c:pt idx="220">
                  <c:v>0.42320000000000002</c:v>
                </c:pt>
                <c:pt idx="221">
                  <c:v>0.41860000000000008</c:v>
                </c:pt>
                <c:pt idx="222">
                  <c:v>0.41430000000000017</c:v>
                </c:pt>
                <c:pt idx="223">
                  <c:v>0.41010000000000002</c:v>
                </c:pt>
                <c:pt idx="224">
                  <c:v>0.4052</c:v>
                </c:pt>
                <c:pt idx="225">
                  <c:v>0.40060000000000001</c:v>
                </c:pt>
                <c:pt idx="226">
                  <c:v>0.39640000000000031</c:v>
                </c:pt>
                <c:pt idx="227">
                  <c:v>0.39200000000000024</c:v>
                </c:pt>
                <c:pt idx="228">
                  <c:v>0.38680000000000025</c:v>
                </c:pt>
                <c:pt idx="229">
                  <c:v>0.38250000000000017</c:v>
                </c:pt>
                <c:pt idx="230">
                  <c:v>0.37810000000000021</c:v>
                </c:pt>
                <c:pt idx="231">
                  <c:v>0.37360000000000021</c:v>
                </c:pt>
                <c:pt idx="232">
                  <c:v>0.36870000000000008</c:v>
                </c:pt>
                <c:pt idx="233">
                  <c:v>0.36460000000000015</c:v>
                </c:pt>
                <c:pt idx="234">
                  <c:v>0.35930000000000017</c:v>
                </c:pt>
                <c:pt idx="235">
                  <c:v>0.35530000000000017</c:v>
                </c:pt>
                <c:pt idx="236">
                  <c:v>0.35040000000000021</c:v>
                </c:pt>
                <c:pt idx="237">
                  <c:v>0.34510000000000002</c:v>
                </c:pt>
                <c:pt idx="238">
                  <c:v>0.3417</c:v>
                </c:pt>
                <c:pt idx="239">
                  <c:v>0.33640000000000031</c:v>
                </c:pt>
                <c:pt idx="240">
                  <c:v>0.33180000000000026</c:v>
                </c:pt>
                <c:pt idx="241">
                  <c:v>0.32770000000000021</c:v>
                </c:pt>
                <c:pt idx="242">
                  <c:v>0.32300000000000018</c:v>
                </c:pt>
                <c:pt idx="243">
                  <c:v>0.31820000000000015</c:v>
                </c:pt>
                <c:pt idx="244">
                  <c:v>0.31440000000000018</c:v>
                </c:pt>
                <c:pt idx="245">
                  <c:v>0.30920000000000014</c:v>
                </c:pt>
                <c:pt idx="246">
                  <c:v>0.30550000000000022</c:v>
                </c:pt>
                <c:pt idx="247">
                  <c:v>0.30150000000000021</c:v>
                </c:pt>
                <c:pt idx="248">
                  <c:v>0.29540000000000016</c:v>
                </c:pt>
                <c:pt idx="249">
                  <c:v>0.29260000000000008</c:v>
                </c:pt>
                <c:pt idx="250">
                  <c:v>0.28610000000000002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9-B404-411C-9115-8A1358F28BA0}"/>
            </c:ext>
          </c:extLst>
        </c:ser>
        <c:ser>
          <c:idx val="26"/>
          <c:order val="26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Sheet1!$AB$6:$AB$256</c:f>
              <c:numCache>
                <c:formatCode>General</c:formatCode>
                <c:ptCount val="251"/>
                <c:pt idx="0">
                  <c:v>0.5759000000000003</c:v>
                </c:pt>
                <c:pt idx="1">
                  <c:v>0.52110000000000001</c:v>
                </c:pt>
                <c:pt idx="2">
                  <c:v>0.48870000000000002</c:v>
                </c:pt>
                <c:pt idx="3">
                  <c:v>0.47060000000000002</c:v>
                </c:pt>
                <c:pt idx="4">
                  <c:v>0.46040000000000014</c:v>
                </c:pt>
                <c:pt idx="5">
                  <c:v>0.45520000000000005</c:v>
                </c:pt>
                <c:pt idx="6">
                  <c:v>0.4526</c:v>
                </c:pt>
                <c:pt idx="7">
                  <c:v>0.4516</c:v>
                </c:pt>
                <c:pt idx="8">
                  <c:v>0.4516</c:v>
                </c:pt>
                <c:pt idx="9">
                  <c:v>0.4521</c:v>
                </c:pt>
                <c:pt idx="10">
                  <c:v>0.4531</c:v>
                </c:pt>
                <c:pt idx="11">
                  <c:v>0.4541</c:v>
                </c:pt>
                <c:pt idx="12">
                  <c:v>0.45479999999999998</c:v>
                </c:pt>
                <c:pt idx="13">
                  <c:v>0.45550000000000002</c:v>
                </c:pt>
                <c:pt idx="14">
                  <c:v>0.45570000000000005</c:v>
                </c:pt>
                <c:pt idx="15">
                  <c:v>0.45570000000000005</c:v>
                </c:pt>
                <c:pt idx="16">
                  <c:v>0.45470000000000005</c:v>
                </c:pt>
                <c:pt idx="17">
                  <c:v>0.4531</c:v>
                </c:pt>
                <c:pt idx="18">
                  <c:v>0.45020000000000004</c:v>
                </c:pt>
                <c:pt idx="19">
                  <c:v>0.44620000000000004</c:v>
                </c:pt>
                <c:pt idx="20">
                  <c:v>0.44090000000000001</c:v>
                </c:pt>
                <c:pt idx="21">
                  <c:v>0.43340000000000017</c:v>
                </c:pt>
                <c:pt idx="22">
                  <c:v>0.42470000000000002</c:v>
                </c:pt>
                <c:pt idx="23">
                  <c:v>0.41500000000000015</c:v>
                </c:pt>
                <c:pt idx="24">
                  <c:v>0.4022</c:v>
                </c:pt>
                <c:pt idx="25">
                  <c:v>0.38960000000000017</c:v>
                </c:pt>
                <c:pt idx="26">
                  <c:v>0.37590000000000018</c:v>
                </c:pt>
                <c:pt idx="27">
                  <c:v>0.36210000000000014</c:v>
                </c:pt>
                <c:pt idx="28">
                  <c:v>0.34870000000000001</c:v>
                </c:pt>
                <c:pt idx="29">
                  <c:v>0.33590000000000031</c:v>
                </c:pt>
                <c:pt idx="30">
                  <c:v>0.32440000000000024</c:v>
                </c:pt>
                <c:pt idx="31">
                  <c:v>0.31370000000000015</c:v>
                </c:pt>
                <c:pt idx="32">
                  <c:v>0.30450000000000021</c:v>
                </c:pt>
                <c:pt idx="33">
                  <c:v>0.29700000000000021</c:v>
                </c:pt>
                <c:pt idx="34">
                  <c:v>0.29140000000000021</c:v>
                </c:pt>
                <c:pt idx="35">
                  <c:v>0.28770000000000001</c:v>
                </c:pt>
                <c:pt idx="36">
                  <c:v>0.28580000000000017</c:v>
                </c:pt>
                <c:pt idx="37">
                  <c:v>0.28520000000000001</c:v>
                </c:pt>
                <c:pt idx="38">
                  <c:v>0.28610000000000002</c:v>
                </c:pt>
                <c:pt idx="39">
                  <c:v>0.28750000000000014</c:v>
                </c:pt>
                <c:pt idx="40">
                  <c:v>0.28960000000000002</c:v>
                </c:pt>
                <c:pt idx="41">
                  <c:v>0.29190000000000021</c:v>
                </c:pt>
                <c:pt idx="42">
                  <c:v>0.29440000000000016</c:v>
                </c:pt>
                <c:pt idx="43">
                  <c:v>0.29640000000000016</c:v>
                </c:pt>
                <c:pt idx="44">
                  <c:v>0.29830000000000018</c:v>
                </c:pt>
                <c:pt idx="45">
                  <c:v>0.29990000000000017</c:v>
                </c:pt>
                <c:pt idx="46">
                  <c:v>0.30120000000000002</c:v>
                </c:pt>
                <c:pt idx="47">
                  <c:v>0.30150000000000021</c:v>
                </c:pt>
                <c:pt idx="48">
                  <c:v>0.30190000000000017</c:v>
                </c:pt>
                <c:pt idx="49">
                  <c:v>0.30180000000000018</c:v>
                </c:pt>
                <c:pt idx="50">
                  <c:v>0.30120000000000002</c:v>
                </c:pt>
                <c:pt idx="51">
                  <c:v>0.30030000000000018</c:v>
                </c:pt>
                <c:pt idx="52">
                  <c:v>0.29850000000000021</c:v>
                </c:pt>
                <c:pt idx="53">
                  <c:v>0.29700000000000021</c:v>
                </c:pt>
                <c:pt idx="54">
                  <c:v>0.29450000000000015</c:v>
                </c:pt>
                <c:pt idx="55">
                  <c:v>0.29210000000000008</c:v>
                </c:pt>
                <c:pt idx="56">
                  <c:v>0.28930000000000017</c:v>
                </c:pt>
                <c:pt idx="57">
                  <c:v>0.28600000000000014</c:v>
                </c:pt>
                <c:pt idx="58">
                  <c:v>0.28240000000000015</c:v>
                </c:pt>
                <c:pt idx="59">
                  <c:v>0.27860000000000001</c:v>
                </c:pt>
                <c:pt idx="60">
                  <c:v>0.27490000000000014</c:v>
                </c:pt>
                <c:pt idx="61">
                  <c:v>0.27060000000000001</c:v>
                </c:pt>
                <c:pt idx="62">
                  <c:v>0.26620000000000005</c:v>
                </c:pt>
                <c:pt idx="63">
                  <c:v>0.26179999999999998</c:v>
                </c:pt>
                <c:pt idx="64">
                  <c:v>0.25729999999999997</c:v>
                </c:pt>
                <c:pt idx="65">
                  <c:v>0.25269999999999998</c:v>
                </c:pt>
                <c:pt idx="66">
                  <c:v>0.24810000000000001</c:v>
                </c:pt>
                <c:pt idx="67">
                  <c:v>0.24360000000000001</c:v>
                </c:pt>
                <c:pt idx="68">
                  <c:v>0.23890000000000008</c:v>
                </c:pt>
                <c:pt idx="69">
                  <c:v>0.23430000000000001</c:v>
                </c:pt>
                <c:pt idx="70">
                  <c:v>0.23</c:v>
                </c:pt>
                <c:pt idx="71">
                  <c:v>0.2258</c:v>
                </c:pt>
                <c:pt idx="72">
                  <c:v>0.22140000000000001</c:v>
                </c:pt>
                <c:pt idx="73">
                  <c:v>0.21750000000000008</c:v>
                </c:pt>
                <c:pt idx="74">
                  <c:v>0.21370000000000008</c:v>
                </c:pt>
                <c:pt idx="75">
                  <c:v>0.21060000000000001</c:v>
                </c:pt>
                <c:pt idx="76">
                  <c:v>0.20730000000000001</c:v>
                </c:pt>
                <c:pt idx="77">
                  <c:v>0.20419999999999999</c:v>
                </c:pt>
                <c:pt idx="78">
                  <c:v>0.20169999999999999</c:v>
                </c:pt>
                <c:pt idx="79">
                  <c:v>0.19919999999999999</c:v>
                </c:pt>
                <c:pt idx="80">
                  <c:v>0.1971</c:v>
                </c:pt>
                <c:pt idx="81">
                  <c:v>0.19550000000000001</c:v>
                </c:pt>
                <c:pt idx="82">
                  <c:v>0.19520000000000001</c:v>
                </c:pt>
                <c:pt idx="83">
                  <c:v>0.19209999999999999</c:v>
                </c:pt>
                <c:pt idx="84">
                  <c:v>0.19220000000000001</c:v>
                </c:pt>
                <c:pt idx="85">
                  <c:v>0.19170000000000001</c:v>
                </c:pt>
                <c:pt idx="86">
                  <c:v>0.19170000000000001</c:v>
                </c:pt>
                <c:pt idx="87">
                  <c:v>0.1918</c:v>
                </c:pt>
                <c:pt idx="88">
                  <c:v>0.19270000000000001</c:v>
                </c:pt>
                <c:pt idx="89">
                  <c:v>0.19370000000000001</c:v>
                </c:pt>
                <c:pt idx="90">
                  <c:v>0.19450000000000001</c:v>
                </c:pt>
                <c:pt idx="91">
                  <c:v>0.19589999999999999</c:v>
                </c:pt>
                <c:pt idx="92">
                  <c:v>0.19750000000000001</c:v>
                </c:pt>
                <c:pt idx="93">
                  <c:v>0.1993</c:v>
                </c:pt>
                <c:pt idx="94">
                  <c:v>0.20169999999999999</c:v>
                </c:pt>
                <c:pt idx="95">
                  <c:v>0.2046</c:v>
                </c:pt>
                <c:pt idx="96">
                  <c:v>0.20720000000000008</c:v>
                </c:pt>
                <c:pt idx="97">
                  <c:v>0.21060000000000001</c:v>
                </c:pt>
                <c:pt idx="98">
                  <c:v>0.21370000000000008</c:v>
                </c:pt>
                <c:pt idx="99">
                  <c:v>0.21760000000000004</c:v>
                </c:pt>
                <c:pt idx="100">
                  <c:v>0.221</c:v>
                </c:pt>
                <c:pt idx="101">
                  <c:v>0.22500000000000001</c:v>
                </c:pt>
                <c:pt idx="102">
                  <c:v>0.2291</c:v>
                </c:pt>
                <c:pt idx="103">
                  <c:v>0.23319999999999999</c:v>
                </c:pt>
                <c:pt idx="104">
                  <c:v>0.23780000000000001</c:v>
                </c:pt>
                <c:pt idx="105">
                  <c:v>0.24210000000000001</c:v>
                </c:pt>
                <c:pt idx="106">
                  <c:v>0.24710000000000001</c:v>
                </c:pt>
                <c:pt idx="107">
                  <c:v>0.2515</c:v>
                </c:pt>
                <c:pt idx="108">
                  <c:v>0.25690000000000002</c:v>
                </c:pt>
                <c:pt idx="109">
                  <c:v>0.26140000000000002</c:v>
                </c:pt>
                <c:pt idx="110">
                  <c:v>0.26720000000000005</c:v>
                </c:pt>
                <c:pt idx="111">
                  <c:v>0.27200000000000002</c:v>
                </c:pt>
                <c:pt idx="112">
                  <c:v>0.27730000000000016</c:v>
                </c:pt>
                <c:pt idx="113">
                  <c:v>0.28310000000000002</c:v>
                </c:pt>
                <c:pt idx="114">
                  <c:v>0.28810000000000002</c:v>
                </c:pt>
                <c:pt idx="115">
                  <c:v>0.29380000000000017</c:v>
                </c:pt>
                <c:pt idx="116">
                  <c:v>0.29910000000000014</c:v>
                </c:pt>
                <c:pt idx="117">
                  <c:v>0.30480000000000024</c:v>
                </c:pt>
                <c:pt idx="118">
                  <c:v>0.31080000000000024</c:v>
                </c:pt>
                <c:pt idx="119">
                  <c:v>0.31600000000000017</c:v>
                </c:pt>
                <c:pt idx="120">
                  <c:v>0.32230000000000025</c:v>
                </c:pt>
                <c:pt idx="121">
                  <c:v>0.32950000000000024</c:v>
                </c:pt>
                <c:pt idx="122">
                  <c:v>0.33530000000000032</c:v>
                </c:pt>
                <c:pt idx="123">
                  <c:v>0.34150000000000008</c:v>
                </c:pt>
                <c:pt idx="124">
                  <c:v>0.34650000000000014</c:v>
                </c:pt>
                <c:pt idx="125">
                  <c:v>0.35100000000000015</c:v>
                </c:pt>
                <c:pt idx="126">
                  <c:v>0.35630000000000017</c:v>
                </c:pt>
                <c:pt idx="127">
                  <c:v>0.36130000000000018</c:v>
                </c:pt>
                <c:pt idx="128">
                  <c:v>0.36710000000000015</c:v>
                </c:pt>
                <c:pt idx="129">
                  <c:v>0.37190000000000017</c:v>
                </c:pt>
                <c:pt idx="130">
                  <c:v>0.37800000000000017</c:v>
                </c:pt>
                <c:pt idx="131">
                  <c:v>0.38170000000000015</c:v>
                </c:pt>
                <c:pt idx="132">
                  <c:v>0.38860000000000017</c:v>
                </c:pt>
                <c:pt idx="133">
                  <c:v>0.39330000000000026</c:v>
                </c:pt>
                <c:pt idx="134">
                  <c:v>0.39790000000000031</c:v>
                </c:pt>
                <c:pt idx="135">
                  <c:v>0.40360000000000001</c:v>
                </c:pt>
                <c:pt idx="136">
                  <c:v>0.40910000000000002</c:v>
                </c:pt>
                <c:pt idx="137">
                  <c:v>0.41350000000000015</c:v>
                </c:pt>
                <c:pt idx="138">
                  <c:v>0.41790000000000022</c:v>
                </c:pt>
                <c:pt idx="139">
                  <c:v>0.42290000000000016</c:v>
                </c:pt>
                <c:pt idx="140">
                  <c:v>0.42750000000000021</c:v>
                </c:pt>
                <c:pt idx="141">
                  <c:v>0.43190000000000017</c:v>
                </c:pt>
                <c:pt idx="142">
                  <c:v>0.43570000000000014</c:v>
                </c:pt>
                <c:pt idx="143">
                  <c:v>0.44</c:v>
                </c:pt>
                <c:pt idx="144">
                  <c:v>0.44440000000000002</c:v>
                </c:pt>
                <c:pt idx="145">
                  <c:v>0.44800000000000001</c:v>
                </c:pt>
                <c:pt idx="146">
                  <c:v>0.45190000000000002</c:v>
                </c:pt>
                <c:pt idx="147">
                  <c:v>0.45529999999999998</c:v>
                </c:pt>
                <c:pt idx="148">
                  <c:v>0.45910000000000001</c:v>
                </c:pt>
                <c:pt idx="149">
                  <c:v>0.46260000000000001</c:v>
                </c:pt>
                <c:pt idx="150">
                  <c:v>0.46500000000000002</c:v>
                </c:pt>
                <c:pt idx="151">
                  <c:v>0.46900000000000008</c:v>
                </c:pt>
                <c:pt idx="152">
                  <c:v>0.47100000000000014</c:v>
                </c:pt>
                <c:pt idx="153">
                  <c:v>0.47460000000000002</c:v>
                </c:pt>
                <c:pt idx="154">
                  <c:v>0.47730000000000017</c:v>
                </c:pt>
                <c:pt idx="155">
                  <c:v>0.47940000000000021</c:v>
                </c:pt>
                <c:pt idx="156">
                  <c:v>0.48190000000000016</c:v>
                </c:pt>
                <c:pt idx="157">
                  <c:v>0.48430000000000017</c:v>
                </c:pt>
                <c:pt idx="158">
                  <c:v>0.48710000000000014</c:v>
                </c:pt>
                <c:pt idx="159">
                  <c:v>0.48830000000000018</c:v>
                </c:pt>
                <c:pt idx="160">
                  <c:v>0.48980000000000018</c:v>
                </c:pt>
                <c:pt idx="161">
                  <c:v>0.49280000000000024</c:v>
                </c:pt>
                <c:pt idx="162">
                  <c:v>0.49340000000000017</c:v>
                </c:pt>
                <c:pt idx="163">
                  <c:v>0.49430000000000024</c:v>
                </c:pt>
                <c:pt idx="164">
                  <c:v>0.49760000000000021</c:v>
                </c:pt>
                <c:pt idx="165">
                  <c:v>0.49880000000000024</c:v>
                </c:pt>
                <c:pt idx="166">
                  <c:v>0.49970000000000014</c:v>
                </c:pt>
                <c:pt idx="167">
                  <c:v>0.50119999999999998</c:v>
                </c:pt>
                <c:pt idx="168">
                  <c:v>0.50049999999999961</c:v>
                </c:pt>
                <c:pt idx="169">
                  <c:v>0.50149999999999961</c:v>
                </c:pt>
                <c:pt idx="170">
                  <c:v>0.50129999999999997</c:v>
                </c:pt>
                <c:pt idx="171">
                  <c:v>0.50270000000000004</c:v>
                </c:pt>
                <c:pt idx="172">
                  <c:v>0.50290000000000001</c:v>
                </c:pt>
                <c:pt idx="173">
                  <c:v>0.50119999999999998</c:v>
                </c:pt>
                <c:pt idx="174">
                  <c:v>0.50260000000000005</c:v>
                </c:pt>
                <c:pt idx="175">
                  <c:v>0.50270000000000004</c:v>
                </c:pt>
                <c:pt idx="176">
                  <c:v>0.50339999999999996</c:v>
                </c:pt>
                <c:pt idx="177">
                  <c:v>0.50309999999999999</c:v>
                </c:pt>
                <c:pt idx="178">
                  <c:v>0.50160000000000005</c:v>
                </c:pt>
                <c:pt idx="179">
                  <c:v>0.50129999999999997</c:v>
                </c:pt>
                <c:pt idx="180">
                  <c:v>0.50129999999999997</c:v>
                </c:pt>
                <c:pt idx="181">
                  <c:v>0.50029999999999997</c:v>
                </c:pt>
                <c:pt idx="182">
                  <c:v>0.49960000000000021</c:v>
                </c:pt>
                <c:pt idx="183">
                  <c:v>0.49780000000000024</c:v>
                </c:pt>
                <c:pt idx="184">
                  <c:v>0.49670000000000014</c:v>
                </c:pt>
                <c:pt idx="185">
                  <c:v>0.49580000000000024</c:v>
                </c:pt>
                <c:pt idx="186">
                  <c:v>0.49370000000000008</c:v>
                </c:pt>
                <c:pt idx="187">
                  <c:v>0.49190000000000017</c:v>
                </c:pt>
                <c:pt idx="188">
                  <c:v>0.49050000000000021</c:v>
                </c:pt>
                <c:pt idx="189">
                  <c:v>0.48820000000000002</c:v>
                </c:pt>
                <c:pt idx="190">
                  <c:v>0.48600000000000021</c:v>
                </c:pt>
                <c:pt idx="191">
                  <c:v>0.48450000000000021</c:v>
                </c:pt>
                <c:pt idx="192">
                  <c:v>0.48190000000000016</c:v>
                </c:pt>
                <c:pt idx="193">
                  <c:v>0.48060000000000008</c:v>
                </c:pt>
                <c:pt idx="194">
                  <c:v>0.47740000000000021</c:v>
                </c:pt>
                <c:pt idx="195">
                  <c:v>0.47470000000000001</c:v>
                </c:pt>
                <c:pt idx="196">
                  <c:v>0.47240000000000021</c:v>
                </c:pt>
                <c:pt idx="197">
                  <c:v>0.46970000000000001</c:v>
                </c:pt>
                <c:pt idx="198">
                  <c:v>0.46690000000000015</c:v>
                </c:pt>
                <c:pt idx="199">
                  <c:v>0.46430000000000016</c:v>
                </c:pt>
                <c:pt idx="200">
                  <c:v>0.4612</c:v>
                </c:pt>
                <c:pt idx="201">
                  <c:v>0.45800000000000002</c:v>
                </c:pt>
                <c:pt idx="202">
                  <c:v>0.45490000000000008</c:v>
                </c:pt>
                <c:pt idx="203">
                  <c:v>0.45200000000000001</c:v>
                </c:pt>
                <c:pt idx="204">
                  <c:v>0.44890000000000002</c:v>
                </c:pt>
                <c:pt idx="205">
                  <c:v>0.44500000000000001</c:v>
                </c:pt>
                <c:pt idx="206">
                  <c:v>0.44190000000000002</c:v>
                </c:pt>
                <c:pt idx="207">
                  <c:v>0.43850000000000017</c:v>
                </c:pt>
                <c:pt idx="208">
                  <c:v>0.43470000000000014</c:v>
                </c:pt>
                <c:pt idx="209">
                  <c:v>0.43100000000000022</c:v>
                </c:pt>
                <c:pt idx="210">
                  <c:v>0.42760000000000015</c:v>
                </c:pt>
                <c:pt idx="211">
                  <c:v>0.42380000000000018</c:v>
                </c:pt>
                <c:pt idx="212">
                  <c:v>0.42020000000000002</c:v>
                </c:pt>
                <c:pt idx="213">
                  <c:v>0.41630000000000017</c:v>
                </c:pt>
                <c:pt idx="214">
                  <c:v>0.41240000000000021</c:v>
                </c:pt>
                <c:pt idx="215">
                  <c:v>0.40890000000000021</c:v>
                </c:pt>
                <c:pt idx="216">
                  <c:v>0.4047</c:v>
                </c:pt>
                <c:pt idx="217">
                  <c:v>0.40100000000000002</c:v>
                </c:pt>
                <c:pt idx="218">
                  <c:v>0.39650000000000024</c:v>
                </c:pt>
                <c:pt idx="219">
                  <c:v>0.39270000000000022</c:v>
                </c:pt>
                <c:pt idx="220">
                  <c:v>0.38860000000000017</c:v>
                </c:pt>
                <c:pt idx="221">
                  <c:v>0.38480000000000025</c:v>
                </c:pt>
                <c:pt idx="222">
                  <c:v>0.38030000000000036</c:v>
                </c:pt>
                <c:pt idx="223">
                  <c:v>0.37690000000000018</c:v>
                </c:pt>
                <c:pt idx="224">
                  <c:v>0.37230000000000024</c:v>
                </c:pt>
                <c:pt idx="225">
                  <c:v>0.36790000000000017</c:v>
                </c:pt>
                <c:pt idx="226">
                  <c:v>0.36430000000000018</c:v>
                </c:pt>
                <c:pt idx="227">
                  <c:v>0.35970000000000002</c:v>
                </c:pt>
                <c:pt idx="228">
                  <c:v>0.35570000000000002</c:v>
                </c:pt>
                <c:pt idx="229">
                  <c:v>0.35110000000000002</c:v>
                </c:pt>
                <c:pt idx="230">
                  <c:v>0.34710000000000002</c:v>
                </c:pt>
                <c:pt idx="231">
                  <c:v>0.34320000000000001</c:v>
                </c:pt>
                <c:pt idx="232">
                  <c:v>0.33850000000000025</c:v>
                </c:pt>
                <c:pt idx="233">
                  <c:v>0.33480000000000032</c:v>
                </c:pt>
                <c:pt idx="234">
                  <c:v>0.33030000000000026</c:v>
                </c:pt>
                <c:pt idx="235">
                  <c:v>0.32610000000000017</c:v>
                </c:pt>
                <c:pt idx="236">
                  <c:v>0.32160000000000016</c:v>
                </c:pt>
                <c:pt idx="237">
                  <c:v>0.31690000000000024</c:v>
                </c:pt>
                <c:pt idx="238">
                  <c:v>0.31370000000000015</c:v>
                </c:pt>
                <c:pt idx="239">
                  <c:v>0.30960000000000021</c:v>
                </c:pt>
                <c:pt idx="240">
                  <c:v>0.30480000000000024</c:v>
                </c:pt>
                <c:pt idx="241">
                  <c:v>0.30070000000000002</c:v>
                </c:pt>
                <c:pt idx="242">
                  <c:v>0.29650000000000021</c:v>
                </c:pt>
                <c:pt idx="243">
                  <c:v>0.29220000000000002</c:v>
                </c:pt>
                <c:pt idx="244">
                  <c:v>0.28850000000000015</c:v>
                </c:pt>
                <c:pt idx="245">
                  <c:v>0.28460000000000002</c:v>
                </c:pt>
                <c:pt idx="246">
                  <c:v>0.2802</c:v>
                </c:pt>
                <c:pt idx="247">
                  <c:v>0.27690000000000015</c:v>
                </c:pt>
                <c:pt idx="248">
                  <c:v>0.27130000000000015</c:v>
                </c:pt>
                <c:pt idx="249">
                  <c:v>0.26840000000000008</c:v>
                </c:pt>
                <c:pt idx="250">
                  <c:v>0.26300000000000001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A-B404-411C-9115-8A1358F28BA0}"/>
            </c:ext>
          </c:extLst>
        </c:ser>
        <c:ser>
          <c:idx val="27"/>
          <c:order val="27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Sheet1!$AC$6:$AC$256</c:f>
              <c:numCache>
                <c:formatCode>General</c:formatCode>
                <c:ptCount val="251"/>
                <c:pt idx="0">
                  <c:v>0.54679999999999995</c:v>
                </c:pt>
                <c:pt idx="1">
                  <c:v>0.49610000000000021</c:v>
                </c:pt>
                <c:pt idx="2">
                  <c:v>0.46650000000000008</c:v>
                </c:pt>
                <c:pt idx="3">
                  <c:v>0.4496</c:v>
                </c:pt>
                <c:pt idx="4">
                  <c:v>0.4405</c:v>
                </c:pt>
                <c:pt idx="5">
                  <c:v>0.43570000000000014</c:v>
                </c:pt>
                <c:pt idx="6">
                  <c:v>0.43320000000000008</c:v>
                </c:pt>
                <c:pt idx="7">
                  <c:v>0.43220000000000008</c:v>
                </c:pt>
                <c:pt idx="8">
                  <c:v>0.43210000000000015</c:v>
                </c:pt>
                <c:pt idx="9">
                  <c:v>0.43240000000000017</c:v>
                </c:pt>
                <c:pt idx="10">
                  <c:v>0.43310000000000015</c:v>
                </c:pt>
                <c:pt idx="11">
                  <c:v>0.43380000000000024</c:v>
                </c:pt>
                <c:pt idx="12">
                  <c:v>0.43410000000000021</c:v>
                </c:pt>
                <c:pt idx="13">
                  <c:v>0.43440000000000017</c:v>
                </c:pt>
                <c:pt idx="14">
                  <c:v>0.43420000000000014</c:v>
                </c:pt>
                <c:pt idx="15">
                  <c:v>0.43370000000000014</c:v>
                </c:pt>
                <c:pt idx="16">
                  <c:v>0.43220000000000008</c:v>
                </c:pt>
                <c:pt idx="17">
                  <c:v>0.43010000000000015</c:v>
                </c:pt>
                <c:pt idx="18">
                  <c:v>0.42700000000000021</c:v>
                </c:pt>
                <c:pt idx="19">
                  <c:v>0.42280000000000018</c:v>
                </c:pt>
                <c:pt idx="20">
                  <c:v>0.41740000000000022</c:v>
                </c:pt>
                <c:pt idx="21">
                  <c:v>0.41020000000000001</c:v>
                </c:pt>
                <c:pt idx="22">
                  <c:v>0.40160000000000001</c:v>
                </c:pt>
                <c:pt idx="23">
                  <c:v>0.39170000000000021</c:v>
                </c:pt>
                <c:pt idx="24">
                  <c:v>0.37940000000000024</c:v>
                </c:pt>
                <c:pt idx="25">
                  <c:v>0.36740000000000017</c:v>
                </c:pt>
                <c:pt idx="26">
                  <c:v>0.35430000000000017</c:v>
                </c:pt>
                <c:pt idx="27">
                  <c:v>0.34130000000000016</c:v>
                </c:pt>
                <c:pt idx="28">
                  <c:v>0.32860000000000017</c:v>
                </c:pt>
                <c:pt idx="29">
                  <c:v>0.31640000000000024</c:v>
                </c:pt>
                <c:pt idx="30">
                  <c:v>0.30500000000000022</c:v>
                </c:pt>
                <c:pt idx="31">
                  <c:v>0.29470000000000002</c:v>
                </c:pt>
                <c:pt idx="32">
                  <c:v>0.28620000000000001</c:v>
                </c:pt>
                <c:pt idx="33">
                  <c:v>0.27910000000000001</c:v>
                </c:pt>
                <c:pt idx="34">
                  <c:v>0.2737</c:v>
                </c:pt>
                <c:pt idx="35">
                  <c:v>0.26990000000000008</c:v>
                </c:pt>
                <c:pt idx="36">
                  <c:v>0.26790000000000008</c:v>
                </c:pt>
                <c:pt idx="37">
                  <c:v>0.2671</c:v>
                </c:pt>
                <c:pt idx="38">
                  <c:v>0.26790000000000008</c:v>
                </c:pt>
                <c:pt idx="39">
                  <c:v>0.26900000000000002</c:v>
                </c:pt>
                <c:pt idx="40">
                  <c:v>0.27100000000000002</c:v>
                </c:pt>
                <c:pt idx="41">
                  <c:v>0.27290000000000014</c:v>
                </c:pt>
                <c:pt idx="42">
                  <c:v>0.27510000000000001</c:v>
                </c:pt>
                <c:pt idx="43">
                  <c:v>0.27690000000000015</c:v>
                </c:pt>
                <c:pt idx="44">
                  <c:v>0.27830000000000016</c:v>
                </c:pt>
                <c:pt idx="45">
                  <c:v>0.2797</c:v>
                </c:pt>
                <c:pt idx="46">
                  <c:v>0.28090000000000015</c:v>
                </c:pt>
                <c:pt idx="47">
                  <c:v>0.28120000000000001</c:v>
                </c:pt>
                <c:pt idx="48">
                  <c:v>0.28140000000000015</c:v>
                </c:pt>
                <c:pt idx="49">
                  <c:v>0.28140000000000015</c:v>
                </c:pt>
                <c:pt idx="50">
                  <c:v>0.28060000000000002</c:v>
                </c:pt>
                <c:pt idx="51">
                  <c:v>0.2797</c:v>
                </c:pt>
                <c:pt idx="52">
                  <c:v>0.27830000000000016</c:v>
                </c:pt>
                <c:pt idx="53">
                  <c:v>0.27650000000000002</c:v>
                </c:pt>
                <c:pt idx="54">
                  <c:v>0.27440000000000014</c:v>
                </c:pt>
                <c:pt idx="55">
                  <c:v>0.27190000000000014</c:v>
                </c:pt>
                <c:pt idx="56">
                  <c:v>0.26940000000000008</c:v>
                </c:pt>
                <c:pt idx="57">
                  <c:v>0.26629999999999998</c:v>
                </c:pt>
                <c:pt idx="58">
                  <c:v>0.26290000000000002</c:v>
                </c:pt>
                <c:pt idx="59">
                  <c:v>0.25950000000000001</c:v>
                </c:pt>
                <c:pt idx="60">
                  <c:v>0.25600000000000001</c:v>
                </c:pt>
                <c:pt idx="61">
                  <c:v>0.25219999999999998</c:v>
                </c:pt>
                <c:pt idx="62">
                  <c:v>0.24800000000000008</c:v>
                </c:pt>
                <c:pt idx="63">
                  <c:v>0.24390000000000009</c:v>
                </c:pt>
                <c:pt idx="64">
                  <c:v>0.23960000000000001</c:v>
                </c:pt>
                <c:pt idx="65">
                  <c:v>0.23540000000000008</c:v>
                </c:pt>
                <c:pt idx="66">
                  <c:v>0.23100000000000001</c:v>
                </c:pt>
                <c:pt idx="67">
                  <c:v>0.22670000000000001</c:v>
                </c:pt>
                <c:pt idx="68">
                  <c:v>0.22239999999999999</c:v>
                </c:pt>
                <c:pt idx="69">
                  <c:v>0.21820000000000009</c:v>
                </c:pt>
                <c:pt idx="70">
                  <c:v>0.21420000000000008</c:v>
                </c:pt>
                <c:pt idx="71">
                  <c:v>0.21020000000000008</c:v>
                </c:pt>
                <c:pt idx="72">
                  <c:v>0.20619999999999999</c:v>
                </c:pt>
                <c:pt idx="73">
                  <c:v>0.20269999999999999</c:v>
                </c:pt>
                <c:pt idx="74">
                  <c:v>0.1991</c:v>
                </c:pt>
                <c:pt idx="75">
                  <c:v>0.19620000000000001</c:v>
                </c:pt>
                <c:pt idx="76">
                  <c:v>0.1928</c:v>
                </c:pt>
                <c:pt idx="77">
                  <c:v>0.19009999999999999</c:v>
                </c:pt>
                <c:pt idx="78">
                  <c:v>0.18780000000000008</c:v>
                </c:pt>
                <c:pt idx="79">
                  <c:v>0.18560000000000001</c:v>
                </c:pt>
                <c:pt idx="80">
                  <c:v>0.18360000000000001</c:v>
                </c:pt>
                <c:pt idx="81">
                  <c:v>0.18200000000000008</c:v>
                </c:pt>
                <c:pt idx="82">
                  <c:v>0.18130000000000004</c:v>
                </c:pt>
                <c:pt idx="83">
                  <c:v>0.17920000000000008</c:v>
                </c:pt>
                <c:pt idx="84">
                  <c:v>0.17890000000000009</c:v>
                </c:pt>
                <c:pt idx="85">
                  <c:v>0.17850000000000008</c:v>
                </c:pt>
                <c:pt idx="86">
                  <c:v>0.17870000000000008</c:v>
                </c:pt>
                <c:pt idx="87">
                  <c:v>0.17870000000000008</c:v>
                </c:pt>
                <c:pt idx="88">
                  <c:v>0.17940000000000009</c:v>
                </c:pt>
                <c:pt idx="89">
                  <c:v>0.18020000000000008</c:v>
                </c:pt>
                <c:pt idx="90">
                  <c:v>0.18100000000000008</c:v>
                </c:pt>
                <c:pt idx="91">
                  <c:v>0.18240000000000009</c:v>
                </c:pt>
                <c:pt idx="92">
                  <c:v>0.18380000000000007</c:v>
                </c:pt>
                <c:pt idx="93">
                  <c:v>0.18580000000000008</c:v>
                </c:pt>
                <c:pt idx="94">
                  <c:v>0.18800000000000008</c:v>
                </c:pt>
                <c:pt idx="95">
                  <c:v>0.1903</c:v>
                </c:pt>
                <c:pt idx="96">
                  <c:v>0.19289999999999999</c:v>
                </c:pt>
                <c:pt idx="97">
                  <c:v>0.19589999999999999</c:v>
                </c:pt>
                <c:pt idx="98">
                  <c:v>0.1988</c:v>
                </c:pt>
                <c:pt idx="99">
                  <c:v>0.20230000000000001</c:v>
                </c:pt>
                <c:pt idx="100">
                  <c:v>0.20580000000000001</c:v>
                </c:pt>
                <c:pt idx="101">
                  <c:v>0.20950000000000008</c:v>
                </c:pt>
                <c:pt idx="102">
                  <c:v>0.21310000000000001</c:v>
                </c:pt>
                <c:pt idx="103">
                  <c:v>0.21700000000000008</c:v>
                </c:pt>
                <c:pt idx="104">
                  <c:v>0.22120000000000001</c:v>
                </c:pt>
                <c:pt idx="105">
                  <c:v>0.22509999999999999</c:v>
                </c:pt>
                <c:pt idx="106">
                  <c:v>0.22969999999999999</c:v>
                </c:pt>
                <c:pt idx="107">
                  <c:v>0.23369999999999999</c:v>
                </c:pt>
                <c:pt idx="108">
                  <c:v>0.23900000000000007</c:v>
                </c:pt>
                <c:pt idx="109">
                  <c:v>0.24300000000000008</c:v>
                </c:pt>
                <c:pt idx="110">
                  <c:v>0.24830000000000008</c:v>
                </c:pt>
                <c:pt idx="111">
                  <c:v>0.25290000000000001</c:v>
                </c:pt>
                <c:pt idx="112">
                  <c:v>0.25769999999999998</c:v>
                </c:pt>
                <c:pt idx="113">
                  <c:v>0.26320000000000005</c:v>
                </c:pt>
                <c:pt idx="114">
                  <c:v>0.26779999999999998</c:v>
                </c:pt>
                <c:pt idx="115">
                  <c:v>0.27290000000000014</c:v>
                </c:pt>
                <c:pt idx="116">
                  <c:v>0.2782</c:v>
                </c:pt>
                <c:pt idx="117">
                  <c:v>0.28370000000000001</c:v>
                </c:pt>
                <c:pt idx="118">
                  <c:v>0.28850000000000015</c:v>
                </c:pt>
                <c:pt idx="119">
                  <c:v>0.29390000000000022</c:v>
                </c:pt>
                <c:pt idx="120">
                  <c:v>0.29910000000000014</c:v>
                </c:pt>
                <c:pt idx="121">
                  <c:v>0.30600000000000022</c:v>
                </c:pt>
                <c:pt idx="122">
                  <c:v>0.31160000000000021</c:v>
                </c:pt>
                <c:pt idx="123">
                  <c:v>0.31710000000000022</c:v>
                </c:pt>
                <c:pt idx="124">
                  <c:v>0.32130000000000025</c:v>
                </c:pt>
                <c:pt idx="125">
                  <c:v>0.32570000000000021</c:v>
                </c:pt>
                <c:pt idx="126">
                  <c:v>0.33070000000000022</c:v>
                </c:pt>
                <c:pt idx="127">
                  <c:v>0.33540000000000031</c:v>
                </c:pt>
                <c:pt idx="128">
                  <c:v>0.34060000000000001</c:v>
                </c:pt>
                <c:pt idx="129">
                  <c:v>0.34520000000000001</c:v>
                </c:pt>
                <c:pt idx="130">
                  <c:v>0.35080000000000017</c:v>
                </c:pt>
                <c:pt idx="131">
                  <c:v>0.35460000000000008</c:v>
                </c:pt>
                <c:pt idx="132">
                  <c:v>0.36040000000000016</c:v>
                </c:pt>
                <c:pt idx="133">
                  <c:v>0.36500000000000021</c:v>
                </c:pt>
                <c:pt idx="134">
                  <c:v>0.36930000000000024</c:v>
                </c:pt>
                <c:pt idx="135">
                  <c:v>0.37460000000000021</c:v>
                </c:pt>
                <c:pt idx="136">
                  <c:v>0.37950000000000017</c:v>
                </c:pt>
                <c:pt idx="137">
                  <c:v>0.38340000000000024</c:v>
                </c:pt>
                <c:pt idx="138">
                  <c:v>0.38790000000000024</c:v>
                </c:pt>
                <c:pt idx="139">
                  <c:v>0.39230000000000026</c:v>
                </c:pt>
                <c:pt idx="140">
                  <c:v>0.39660000000000017</c:v>
                </c:pt>
                <c:pt idx="141">
                  <c:v>0.40050000000000002</c:v>
                </c:pt>
                <c:pt idx="142">
                  <c:v>0.40440000000000015</c:v>
                </c:pt>
                <c:pt idx="143">
                  <c:v>0.40800000000000008</c:v>
                </c:pt>
                <c:pt idx="144">
                  <c:v>0.41210000000000002</c:v>
                </c:pt>
                <c:pt idx="145">
                  <c:v>0.41530000000000017</c:v>
                </c:pt>
                <c:pt idx="146">
                  <c:v>0.41890000000000022</c:v>
                </c:pt>
                <c:pt idx="147">
                  <c:v>0.42230000000000018</c:v>
                </c:pt>
                <c:pt idx="148">
                  <c:v>0.42570000000000002</c:v>
                </c:pt>
                <c:pt idx="149">
                  <c:v>0.42890000000000017</c:v>
                </c:pt>
                <c:pt idx="150">
                  <c:v>0.43150000000000022</c:v>
                </c:pt>
                <c:pt idx="151">
                  <c:v>0.43470000000000014</c:v>
                </c:pt>
                <c:pt idx="152">
                  <c:v>0.43700000000000017</c:v>
                </c:pt>
                <c:pt idx="153">
                  <c:v>0.43980000000000025</c:v>
                </c:pt>
                <c:pt idx="154">
                  <c:v>0.4425</c:v>
                </c:pt>
                <c:pt idx="155">
                  <c:v>0.44440000000000002</c:v>
                </c:pt>
                <c:pt idx="156">
                  <c:v>0.4471</c:v>
                </c:pt>
                <c:pt idx="157">
                  <c:v>0.44890000000000002</c:v>
                </c:pt>
                <c:pt idx="158">
                  <c:v>0.45179999999999998</c:v>
                </c:pt>
                <c:pt idx="159">
                  <c:v>0.45290000000000002</c:v>
                </c:pt>
                <c:pt idx="160">
                  <c:v>0.45470000000000005</c:v>
                </c:pt>
                <c:pt idx="161">
                  <c:v>0.45629999999999998</c:v>
                </c:pt>
                <c:pt idx="162">
                  <c:v>0.45790000000000008</c:v>
                </c:pt>
                <c:pt idx="163">
                  <c:v>0.4582</c:v>
                </c:pt>
                <c:pt idx="164">
                  <c:v>0.46110000000000001</c:v>
                </c:pt>
                <c:pt idx="165">
                  <c:v>0.4622</c:v>
                </c:pt>
                <c:pt idx="166">
                  <c:v>0.4632</c:v>
                </c:pt>
                <c:pt idx="167">
                  <c:v>0.46430000000000016</c:v>
                </c:pt>
                <c:pt idx="168">
                  <c:v>0.46450000000000002</c:v>
                </c:pt>
                <c:pt idx="169">
                  <c:v>0.4647</c:v>
                </c:pt>
                <c:pt idx="170">
                  <c:v>0.46450000000000002</c:v>
                </c:pt>
                <c:pt idx="171">
                  <c:v>0.4657</c:v>
                </c:pt>
                <c:pt idx="172">
                  <c:v>0.46630000000000016</c:v>
                </c:pt>
                <c:pt idx="173">
                  <c:v>0.46490000000000015</c:v>
                </c:pt>
                <c:pt idx="174">
                  <c:v>0.46610000000000001</c:v>
                </c:pt>
                <c:pt idx="175">
                  <c:v>0.4657</c:v>
                </c:pt>
                <c:pt idx="176">
                  <c:v>0.46650000000000008</c:v>
                </c:pt>
                <c:pt idx="177">
                  <c:v>0.4662</c:v>
                </c:pt>
                <c:pt idx="178">
                  <c:v>0.46540000000000015</c:v>
                </c:pt>
                <c:pt idx="179">
                  <c:v>0.4647</c:v>
                </c:pt>
                <c:pt idx="180">
                  <c:v>0.4647</c:v>
                </c:pt>
                <c:pt idx="181">
                  <c:v>0.46350000000000002</c:v>
                </c:pt>
                <c:pt idx="182">
                  <c:v>0.4627</c:v>
                </c:pt>
                <c:pt idx="183">
                  <c:v>0.46140000000000014</c:v>
                </c:pt>
                <c:pt idx="184">
                  <c:v>0.4597</c:v>
                </c:pt>
                <c:pt idx="185">
                  <c:v>0.45900000000000002</c:v>
                </c:pt>
                <c:pt idx="186">
                  <c:v>0.45710000000000001</c:v>
                </c:pt>
                <c:pt idx="187">
                  <c:v>0.45579999999999998</c:v>
                </c:pt>
                <c:pt idx="188">
                  <c:v>0.45429999999999998</c:v>
                </c:pt>
                <c:pt idx="189">
                  <c:v>0.4526</c:v>
                </c:pt>
                <c:pt idx="190">
                  <c:v>0.4506</c:v>
                </c:pt>
                <c:pt idx="191">
                  <c:v>0.44890000000000002</c:v>
                </c:pt>
                <c:pt idx="192">
                  <c:v>0.44640000000000002</c:v>
                </c:pt>
                <c:pt idx="193">
                  <c:v>0.44469999999999998</c:v>
                </c:pt>
                <c:pt idx="194">
                  <c:v>0.44230000000000008</c:v>
                </c:pt>
                <c:pt idx="195">
                  <c:v>0.44010000000000005</c:v>
                </c:pt>
                <c:pt idx="196">
                  <c:v>0.43730000000000024</c:v>
                </c:pt>
                <c:pt idx="197">
                  <c:v>0.43520000000000014</c:v>
                </c:pt>
                <c:pt idx="198">
                  <c:v>0.43270000000000008</c:v>
                </c:pt>
                <c:pt idx="199">
                  <c:v>0.43020000000000008</c:v>
                </c:pt>
                <c:pt idx="200">
                  <c:v>0.42730000000000018</c:v>
                </c:pt>
                <c:pt idx="201">
                  <c:v>0.42430000000000018</c:v>
                </c:pt>
                <c:pt idx="202">
                  <c:v>0.42120000000000002</c:v>
                </c:pt>
                <c:pt idx="203">
                  <c:v>0.41880000000000017</c:v>
                </c:pt>
                <c:pt idx="204">
                  <c:v>0.41570000000000001</c:v>
                </c:pt>
                <c:pt idx="205">
                  <c:v>0.41210000000000002</c:v>
                </c:pt>
                <c:pt idx="206">
                  <c:v>0.40950000000000014</c:v>
                </c:pt>
                <c:pt idx="207">
                  <c:v>0.40610000000000002</c:v>
                </c:pt>
                <c:pt idx="208">
                  <c:v>0.40280000000000016</c:v>
                </c:pt>
                <c:pt idx="209">
                  <c:v>0.39900000000000024</c:v>
                </c:pt>
                <c:pt idx="210">
                  <c:v>0.39640000000000031</c:v>
                </c:pt>
                <c:pt idx="211">
                  <c:v>0.39250000000000024</c:v>
                </c:pt>
                <c:pt idx="212">
                  <c:v>0.38910000000000017</c:v>
                </c:pt>
                <c:pt idx="213">
                  <c:v>0.38520000000000021</c:v>
                </c:pt>
                <c:pt idx="214">
                  <c:v>0.38200000000000017</c:v>
                </c:pt>
                <c:pt idx="215">
                  <c:v>0.37870000000000015</c:v>
                </c:pt>
                <c:pt idx="216">
                  <c:v>0.37480000000000024</c:v>
                </c:pt>
                <c:pt idx="217">
                  <c:v>0.37160000000000021</c:v>
                </c:pt>
                <c:pt idx="218">
                  <c:v>0.36700000000000021</c:v>
                </c:pt>
                <c:pt idx="219">
                  <c:v>0.36400000000000021</c:v>
                </c:pt>
                <c:pt idx="220">
                  <c:v>0.36020000000000002</c:v>
                </c:pt>
                <c:pt idx="221">
                  <c:v>0.35620000000000002</c:v>
                </c:pt>
                <c:pt idx="222">
                  <c:v>0.35250000000000015</c:v>
                </c:pt>
                <c:pt idx="223">
                  <c:v>0.34940000000000021</c:v>
                </c:pt>
                <c:pt idx="224">
                  <c:v>0.34420000000000001</c:v>
                </c:pt>
                <c:pt idx="225">
                  <c:v>0.34100000000000008</c:v>
                </c:pt>
                <c:pt idx="226">
                  <c:v>0.33740000000000031</c:v>
                </c:pt>
                <c:pt idx="227">
                  <c:v>0.33330000000000032</c:v>
                </c:pt>
                <c:pt idx="228">
                  <c:v>0.32950000000000024</c:v>
                </c:pt>
                <c:pt idx="229">
                  <c:v>0.32500000000000018</c:v>
                </c:pt>
                <c:pt idx="230">
                  <c:v>0.32150000000000017</c:v>
                </c:pt>
                <c:pt idx="231">
                  <c:v>0.31780000000000036</c:v>
                </c:pt>
                <c:pt idx="232">
                  <c:v>0.31360000000000021</c:v>
                </c:pt>
                <c:pt idx="233">
                  <c:v>0.31010000000000021</c:v>
                </c:pt>
                <c:pt idx="234">
                  <c:v>0.30580000000000024</c:v>
                </c:pt>
                <c:pt idx="235">
                  <c:v>0.30220000000000002</c:v>
                </c:pt>
                <c:pt idx="236">
                  <c:v>0.29810000000000014</c:v>
                </c:pt>
                <c:pt idx="237">
                  <c:v>0.29340000000000022</c:v>
                </c:pt>
                <c:pt idx="238">
                  <c:v>0.29070000000000001</c:v>
                </c:pt>
                <c:pt idx="239">
                  <c:v>0.28690000000000021</c:v>
                </c:pt>
                <c:pt idx="240">
                  <c:v>0.28190000000000015</c:v>
                </c:pt>
                <c:pt idx="241">
                  <c:v>0.27880000000000016</c:v>
                </c:pt>
                <c:pt idx="242">
                  <c:v>0.2747</c:v>
                </c:pt>
                <c:pt idx="243">
                  <c:v>0.27040000000000008</c:v>
                </c:pt>
                <c:pt idx="244">
                  <c:v>0.26740000000000008</c:v>
                </c:pt>
                <c:pt idx="245">
                  <c:v>0.26370000000000005</c:v>
                </c:pt>
                <c:pt idx="246">
                  <c:v>0.2596</c:v>
                </c:pt>
                <c:pt idx="247">
                  <c:v>0.25640000000000002</c:v>
                </c:pt>
                <c:pt idx="248">
                  <c:v>0.25130000000000002</c:v>
                </c:pt>
                <c:pt idx="249">
                  <c:v>0.24860000000000004</c:v>
                </c:pt>
                <c:pt idx="250">
                  <c:v>0.24340000000000009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B-B404-411C-9115-8A1358F28BA0}"/>
            </c:ext>
          </c:extLst>
        </c:ser>
        <c:ser>
          <c:idx val="28"/>
          <c:order val="28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Sheet1!$AD$6:$AD$256</c:f>
              <c:numCache>
                <c:formatCode>General</c:formatCode>
                <c:ptCount val="251"/>
                <c:pt idx="0">
                  <c:v>0.50980000000000003</c:v>
                </c:pt>
                <c:pt idx="1">
                  <c:v>0.46410000000000001</c:v>
                </c:pt>
                <c:pt idx="2">
                  <c:v>0.43740000000000018</c:v>
                </c:pt>
                <c:pt idx="3">
                  <c:v>0.42260000000000014</c:v>
                </c:pt>
                <c:pt idx="4">
                  <c:v>0.41450000000000015</c:v>
                </c:pt>
                <c:pt idx="5">
                  <c:v>0.41010000000000002</c:v>
                </c:pt>
                <c:pt idx="6">
                  <c:v>0.40800000000000008</c:v>
                </c:pt>
                <c:pt idx="7">
                  <c:v>0.40700000000000008</c:v>
                </c:pt>
                <c:pt idx="8">
                  <c:v>0.40670000000000001</c:v>
                </c:pt>
                <c:pt idx="9">
                  <c:v>0.40670000000000001</c:v>
                </c:pt>
                <c:pt idx="10">
                  <c:v>0.40700000000000008</c:v>
                </c:pt>
                <c:pt idx="11">
                  <c:v>0.40730000000000016</c:v>
                </c:pt>
                <c:pt idx="12">
                  <c:v>0.40700000000000008</c:v>
                </c:pt>
                <c:pt idx="13">
                  <c:v>0.40700000000000008</c:v>
                </c:pt>
                <c:pt idx="14">
                  <c:v>0.40610000000000002</c:v>
                </c:pt>
                <c:pt idx="15">
                  <c:v>0.40510000000000002</c:v>
                </c:pt>
                <c:pt idx="16">
                  <c:v>0.40310000000000001</c:v>
                </c:pt>
                <c:pt idx="17">
                  <c:v>0.40040000000000014</c:v>
                </c:pt>
                <c:pt idx="18">
                  <c:v>0.39700000000000024</c:v>
                </c:pt>
                <c:pt idx="19">
                  <c:v>0.39250000000000024</c:v>
                </c:pt>
                <c:pt idx="20">
                  <c:v>0.38710000000000017</c:v>
                </c:pt>
                <c:pt idx="21">
                  <c:v>0.37990000000000024</c:v>
                </c:pt>
                <c:pt idx="22">
                  <c:v>0.37170000000000014</c:v>
                </c:pt>
                <c:pt idx="23">
                  <c:v>0.36250000000000021</c:v>
                </c:pt>
                <c:pt idx="24">
                  <c:v>0.35030000000000017</c:v>
                </c:pt>
                <c:pt idx="25">
                  <c:v>0.33890000000000031</c:v>
                </c:pt>
                <c:pt idx="26">
                  <c:v>0.32640000000000025</c:v>
                </c:pt>
                <c:pt idx="27">
                  <c:v>0.31420000000000015</c:v>
                </c:pt>
                <c:pt idx="28">
                  <c:v>0.30250000000000021</c:v>
                </c:pt>
                <c:pt idx="29">
                  <c:v>0.29110000000000008</c:v>
                </c:pt>
                <c:pt idx="30">
                  <c:v>0.28040000000000015</c:v>
                </c:pt>
                <c:pt idx="31">
                  <c:v>0.27090000000000014</c:v>
                </c:pt>
                <c:pt idx="32">
                  <c:v>0.26270000000000004</c:v>
                </c:pt>
                <c:pt idx="33">
                  <c:v>0.25590000000000002</c:v>
                </c:pt>
                <c:pt idx="34">
                  <c:v>0.25060000000000004</c:v>
                </c:pt>
                <c:pt idx="35">
                  <c:v>0.24690000000000009</c:v>
                </c:pt>
                <c:pt idx="36">
                  <c:v>0.24490000000000009</c:v>
                </c:pt>
                <c:pt idx="37">
                  <c:v>0.24420000000000008</c:v>
                </c:pt>
                <c:pt idx="38">
                  <c:v>0.24440000000000009</c:v>
                </c:pt>
                <c:pt idx="39">
                  <c:v>0.24540000000000009</c:v>
                </c:pt>
                <c:pt idx="40">
                  <c:v>0.24670000000000009</c:v>
                </c:pt>
                <c:pt idx="41">
                  <c:v>0.24850000000000008</c:v>
                </c:pt>
                <c:pt idx="42">
                  <c:v>0.25010000000000004</c:v>
                </c:pt>
                <c:pt idx="43">
                  <c:v>0.25160000000000005</c:v>
                </c:pt>
                <c:pt idx="44">
                  <c:v>0.25280000000000002</c:v>
                </c:pt>
                <c:pt idx="45">
                  <c:v>0.25390000000000001</c:v>
                </c:pt>
                <c:pt idx="46">
                  <c:v>0.255</c:v>
                </c:pt>
                <c:pt idx="47">
                  <c:v>0.25490000000000002</c:v>
                </c:pt>
                <c:pt idx="48">
                  <c:v>0.25519999999999998</c:v>
                </c:pt>
                <c:pt idx="49">
                  <c:v>0.255</c:v>
                </c:pt>
                <c:pt idx="50">
                  <c:v>0.25460000000000005</c:v>
                </c:pt>
                <c:pt idx="51">
                  <c:v>0.25360000000000005</c:v>
                </c:pt>
                <c:pt idx="52">
                  <c:v>0.252</c:v>
                </c:pt>
                <c:pt idx="53">
                  <c:v>0.25060000000000004</c:v>
                </c:pt>
                <c:pt idx="54">
                  <c:v>0.24840000000000012</c:v>
                </c:pt>
                <c:pt idx="55">
                  <c:v>0.24630000000000007</c:v>
                </c:pt>
                <c:pt idx="56">
                  <c:v>0.24390000000000009</c:v>
                </c:pt>
                <c:pt idx="57">
                  <c:v>0.24120000000000008</c:v>
                </c:pt>
                <c:pt idx="58">
                  <c:v>0.23820000000000008</c:v>
                </c:pt>
                <c:pt idx="59">
                  <c:v>0.2351</c:v>
                </c:pt>
                <c:pt idx="60">
                  <c:v>0.23180000000000001</c:v>
                </c:pt>
                <c:pt idx="61">
                  <c:v>0.2283</c:v>
                </c:pt>
                <c:pt idx="62">
                  <c:v>0.22450000000000001</c:v>
                </c:pt>
                <c:pt idx="63">
                  <c:v>0.22070000000000001</c:v>
                </c:pt>
                <c:pt idx="64">
                  <c:v>0.21690000000000009</c:v>
                </c:pt>
                <c:pt idx="65">
                  <c:v>0.21300000000000008</c:v>
                </c:pt>
                <c:pt idx="66">
                  <c:v>0.20920000000000008</c:v>
                </c:pt>
                <c:pt idx="67">
                  <c:v>0.20530000000000001</c:v>
                </c:pt>
                <c:pt idx="68">
                  <c:v>0.20130000000000001</c:v>
                </c:pt>
                <c:pt idx="69">
                  <c:v>0.19739999999999999</c:v>
                </c:pt>
                <c:pt idx="70">
                  <c:v>0.1938</c:v>
                </c:pt>
                <c:pt idx="71">
                  <c:v>0.1903</c:v>
                </c:pt>
                <c:pt idx="72">
                  <c:v>0.18660000000000004</c:v>
                </c:pt>
                <c:pt idx="73">
                  <c:v>0.18320000000000008</c:v>
                </c:pt>
                <c:pt idx="74">
                  <c:v>0.17990000000000009</c:v>
                </c:pt>
                <c:pt idx="75">
                  <c:v>0.17740000000000009</c:v>
                </c:pt>
                <c:pt idx="76">
                  <c:v>0.17460000000000001</c:v>
                </c:pt>
                <c:pt idx="77">
                  <c:v>0.17200000000000001</c:v>
                </c:pt>
                <c:pt idx="78">
                  <c:v>0.16980000000000001</c:v>
                </c:pt>
                <c:pt idx="79">
                  <c:v>0.1678</c:v>
                </c:pt>
                <c:pt idx="80">
                  <c:v>0.16600000000000001</c:v>
                </c:pt>
                <c:pt idx="81">
                  <c:v>0.1648</c:v>
                </c:pt>
                <c:pt idx="82">
                  <c:v>0.1648</c:v>
                </c:pt>
                <c:pt idx="83">
                  <c:v>0.16159999999999999</c:v>
                </c:pt>
                <c:pt idx="84">
                  <c:v>0.1618</c:v>
                </c:pt>
                <c:pt idx="85">
                  <c:v>0.16139999999999999</c:v>
                </c:pt>
                <c:pt idx="86">
                  <c:v>0.16159999999999999</c:v>
                </c:pt>
                <c:pt idx="87">
                  <c:v>0.16139999999999999</c:v>
                </c:pt>
                <c:pt idx="88">
                  <c:v>0.16220000000000001</c:v>
                </c:pt>
                <c:pt idx="89">
                  <c:v>0.16289999999999999</c:v>
                </c:pt>
                <c:pt idx="90">
                  <c:v>0.1636</c:v>
                </c:pt>
                <c:pt idx="91">
                  <c:v>0.1648</c:v>
                </c:pt>
                <c:pt idx="92">
                  <c:v>0.1661</c:v>
                </c:pt>
                <c:pt idx="93">
                  <c:v>0.1678</c:v>
                </c:pt>
                <c:pt idx="94">
                  <c:v>0.16980000000000001</c:v>
                </c:pt>
                <c:pt idx="95">
                  <c:v>0.1721</c:v>
                </c:pt>
                <c:pt idx="96">
                  <c:v>0.17430000000000001</c:v>
                </c:pt>
                <c:pt idx="97">
                  <c:v>0.17700000000000007</c:v>
                </c:pt>
                <c:pt idx="98">
                  <c:v>0.17970000000000008</c:v>
                </c:pt>
                <c:pt idx="99">
                  <c:v>0.18280000000000007</c:v>
                </c:pt>
                <c:pt idx="100">
                  <c:v>0.18580000000000008</c:v>
                </c:pt>
                <c:pt idx="101">
                  <c:v>0.18910000000000007</c:v>
                </c:pt>
                <c:pt idx="102">
                  <c:v>0.1925</c:v>
                </c:pt>
                <c:pt idx="103">
                  <c:v>0.1963</c:v>
                </c:pt>
                <c:pt idx="104">
                  <c:v>0.19989999999999999</c:v>
                </c:pt>
                <c:pt idx="105">
                  <c:v>0.2036</c:v>
                </c:pt>
                <c:pt idx="106">
                  <c:v>0.20780000000000001</c:v>
                </c:pt>
                <c:pt idx="107">
                  <c:v>0.21140000000000009</c:v>
                </c:pt>
                <c:pt idx="108">
                  <c:v>0.21560000000000001</c:v>
                </c:pt>
                <c:pt idx="109">
                  <c:v>0.21970000000000009</c:v>
                </c:pt>
                <c:pt idx="110">
                  <c:v>0.22409999999999999</c:v>
                </c:pt>
                <c:pt idx="111">
                  <c:v>0.2281</c:v>
                </c:pt>
                <c:pt idx="112">
                  <c:v>0.23250000000000001</c:v>
                </c:pt>
                <c:pt idx="113">
                  <c:v>0.23750000000000004</c:v>
                </c:pt>
                <c:pt idx="114">
                  <c:v>0.24140000000000009</c:v>
                </c:pt>
                <c:pt idx="115">
                  <c:v>0.24630000000000007</c:v>
                </c:pt>
                <c:pt idx="116">
                  <c:v>0.251</c:v>
                </c:pt>
                <c:pt idx="117">
                  <c:v>0.25590000000000002</c:v>
                </c:pt>
                <c:pt idx="118">
                  <c:v>0.26020000000000004</c:v>
                </c:pt>
                <c:pt idx="119">
                  <c:v>0.26500000000000001</c:v>
                </c:pt>
                <c:pt idx="120">
                  <c:v>0.2702</c:v>
                </c:pt>
                <c:pt idx="121">
                  <c:v>0.27580000000000016</c:v>
                </c:pt>
                <c:pt idx="122">
                  <c:v>0.28090000000000015</c:v>
                </c:pt>
                <c:pt idx="123">
                  <c:v>0.28610000000000002</c:v>
                </c:pt>
                <c:pt idx="124">
                  <c:v>0.29010000000000002</c:v>
                </c:pt>
                <c:pt idx="125">
                  <c:v>0.29380000000000017</c:v>
                </c:pt>
                <c:pt idx="126">
                  <c:v>0.29820000000000002</c:v>
                </c:pt>
                <c:pt idx="127">
                  <c:v>0.30230000000000018</c:v>
                </c:pt>
                <c:pt idx="128">
                  <c:v>0.30720000000000008</c:v>
                </c:pt>
                <c:pt idx="129">
                  <c:v>0.31110000000000021</c:v>
                </c:pt>
                <c:pt idx="130">
                  <c:v>0.31630000000000036</c:v>
                </c:pt>
                <c:pt idx="131">
                  <c:v>0.31920000000000015</c:v>
                </c:pt>
                <c:pt idx="132">
                  <c:v>0.32500000000000018</c:v>
                </c:pt>
                <c:pt idx="133">
                  <c:v>0.32890000000000036</c:v>
                </c:pt>
                <c:pt idx="134">
                  <c:v>0.33260000000000017</c:v>
                </c:pt>
                <c:pt idx="135">
                  <c:v>0.33760000000000018</c:v>
                </c:pt>
                <c:pt idx="136">
                  <c:v>0.34210000000000002</c:v>
                </c:pt>
                <c:pt idx="137">
                  <c:v>0.34560000000000002</c:v>
                </c:pt>
                <c:pt idx="138">
                  <c:v>0.34930000000000017</c:v>
                </c:pt>
                <c:pt idx="139">
                  <c:v>0.35340000000000021</c:v>
                </c:pt>
                <c:pt idx="140">
                  <c:v>0.35730000000000017</c:v>
                </c:pt>
                <c:pt idx="141">
                  <c:v>0.36080000000000018</c:v>
                </c:pt>
                <c:pt idx="142">
                  <c:v>0.36410000000000015</c:v>
                </c:pt>
                <c:pt idx="143">
                  <c:v>0.36760000000000015</c:v>
                </c:pt>
                <c:pt idx="144">
                  <c:v>0.37130000000000024</c:v>
                </c:pt>
                <c:pt idx="145">
                  <c:v>0.37390000000000018</c:v>
                </c:pt>
                <c:pt idx="146">
                  <c:v>0.37710000000000021</c:v>
                </c:pt>
                <c:pt idx="147">
                  <c:v>0.38010000000000022</c:v>
                </c:pt>
                <c:pt idx="148">
                  <c:v>0.38350000000000017</c:v>
                </c:pt>
                <c:pt idx="149">
                  <c:v>0.38620000000000021</c:v>
                </c:pt>
                <c:pt idx="150">
                  <c:v>0.38830000000000026</c:v>
                </c:pt>
                <c:pt idx="151">
                  <c:v>0.39160000000000017</c:v>
                </c:pt>
                <c:pt idx="152">
                  <c:v>0.39310000000000017</c:v>
                </c:pt>
                <c:pt idx="153">
                  <c:v>0.39620000000000016</c:v>
                </c:pt>
                <c:pt idx="154">
                  <c:v>0.39860000000000018</c:v>
                </c:pt>
                <c:pt idx="155">
                  <c:v>0.40040000000000014</c:v>
                </c:pt>
                <c:pt idx="156">
                  <c:v>0.40200000000000002</c:v>
                </c:pt>
                <c:pt idx="157">
                  <c:v>0.40430000000000016</c:v>
                </c:pt>
                <c:pt idx="158">
                  <c:v>0.40660000000000002</c:v>
                </c:pt>
                <c:pt idx="159">
                  <c:v>0.40740000000000015</c:v>
                </c:pt>
                <c:pt idx="160">
                  <c:v>0.40910000000000002</c:v>
                </c:pt>
                <c:pt idx="161">
                  <c:v>0.41070000000000001</c:v>
                </c:pt>
                <c:pt idx="162">
                  <c:v>0.41170000000000001</c:v>
                </c:pt>
                <c:pt idx="163">
                  <c:v>0.41310000000000002</c:v>
                </c:pt>
                <c:pt idx="164">
                  <c:v>0.41500000000000015</c:v>
                </c:pt>
                <c:pt idx="165">
                  <c:v>0.41590000000000021</c:v>
                </c:pt>
                <c:pt idx="166">
                  <c:v>0.41700000000000015</c:v>
                </c:pt>
                <c:pt idx="167">
                  <c:v>0.41770000000000002</c:v>
                </c:pt>
                <c:pt idx="168">
                  <c:v>0.41800000000000015</c:v>
                </c:pt>
                <c:pt idx="169">
                  <c:v>0.41800000000000015</c:v>
                </c:pt>
                <c:pt idx="170">
                  <c:v>0.41780000000000017</c:v>
                </c:pt>
                <c:pt idx="171">
                  <c:v>0.41880000000000017</c:v>
                </c:pt>
                <c:pt idx="172">
                  <c:v>0.41950000000000015</c:v>
                </c:pt>
                <c:pt idx="173">
                  <c:v>0.41930000000000017</c:v>
                </c:pt>
                <c:pt idx="174">
                  <c:v>0.42020000000000002</c:v>
                </c:pt>
                <c:pt idx="175">
                  <c:v>0.41930000000000017</c:v>
                </c:pt>
                <c:pt idx="176">
                  <c:v>0.41940000000000016</c:v>
                </c:pt>
                <c:pt idx="177">
                  <c:v>0.41910000000000008</c:v>
                </c:pt>
                <c:pt idx="178">
                  <c:v>0.41880000000000017</c:v>
                </c:pt>
                <c:pt idx="179">
                  <c:v>0.41840000000000022</c:v>
                </c:pt>
                <c:pt idx="180">
                  <c:v>0.41760000000000008</c:v>
                </c:pt>
                <c:pt idx="181">
                  <c:v>0.41690000000000021</c:v>
                </c:pt>
                <c:pt idx="182">
                  <c:v>0.41640000000000021</c:v>
                </c:pt>
                <c:pt idx="183">
                  <c:v>0.41490000000000021</c:v>
                </c:pt>
                <c:pt idx="184">
                  <c:v>0.41340000000000021</c:v>
                </c:pt>
                <c:pt idx="185">
                  <c:v>0.41290000000000021</c:v>
                </c:pt>
                <c:pt idx="186">
                  <c:v>0.41150000000000014</c:v>
                </c:pt>
                <c:pt idx="187">
                  <c:v>0.40980000000000016</c:v>
                </c:pt>
                <c:pt idx="188">
                  <c:v>0.40890000000000021</c:v>
                </c:pt>
                <c:pt idx="189">
                  <c:v>0.40680000000000016</c:v>
                </c:pt>
                <c:pt idx="190">
                  <c:v>0.40510000000000002</c:v>
                </c:pt>
                <c:pt idx="191">
                  <c:v>0.40400000000000008</c:v>
                </c:pt>
                <c:pt idx="192">
                  <c:v>0.40160000000000001</c:v>
                </c:pt>
                <c:pt idx="193">
                  <c:v>0.4007</c:v>
                </c:pt>
                <c:pt idx="194">
                  <c:v>0.39780000000000032</c:v>
                </c:pt>
                <c:pt idx="195">
                  <c:v>0.39560000000000017</c:v>
                </c:pt>
                <c:pt idx="196">
                  <c:v>0.39350000000000024</c:v>
                </c:pt>
                <c:pt idx="197">
                  <c:v>0.39140000000000036</c:v>
                </c:pt>
                <c:pt idx="198">
                  <c:v>0.38880000000000026</c:v>
                </c:pt>
                <c:pt idx="199">
                  <c:v>0.38680000000000025</c:v>
                </c:pt>
                <c:pt idx="200">
                  <c:v>0.38420000000000021</c:v>
                </c:pt>
                <c:pt idx="201">
                  <c:v>0.38130000000000025</c:v>
                </c:pt>
                <c:pt idx="202">
                  <c:v>0.37890000000000024</c:v>
                </c:pt>
                <c:pt idx="203">
                  <c:v>0.37670000000000015</c:v>
                </c:pt>
                <c:pt idx="204">
                  <c:v>0.37380000000000024</c:v>
                </c:pt>
                <c:pt idx="205">
                  <c:v>0.37090000000000017</c:v>
                </c:pt>
                <c:pt idx="206">
                  <c:v>0.36790000000000017</c:v>
                </c:pt>
                <c:pt idx="207">
                  <c:v>0.36530000000000018</c:v>
                </c:pt>
                <c:pt idx="208">
                  <c:v>0.36190000000000017</c:v>
                </c:pt>
                <c:pt idx="209">
                  <c:v>0.35870000000000002</c:v>
                </c:pt>
                <c:pt idx="210">
                  <c:v>0.35650000000000015</c:v>
                </c:pt>
                <c:pt idx="211">
                  <c:v>0.35260000000000002</c:v>
                </c:pt>
                <c:pt idx="212">
                  <c:v>0.35030000000000017</c:v>
                </c:pt>
                <c:pt idx="213">
                  <c:v>0.34660000000000002</c:v>
                </c:pt>
                <c:pt idx="214">
                  <c:v>0.34370000000000001</c:v>
                </c:pt>
                <c:pt idx="215">
                  <c:v>0.34060000000000001</c:v>
                </c:pt>
                <c:pt idx="216">
                  <c:v>0.33680000000000032</c:v>
                </c:pt>
                <c:pt idx="217">
                  <c:v>0.33380000000000032</c:v>
                </c:pt>
                <c:pt idx="218">
                  <c:v>0.33030000000000026</c:v>
                </c:pt>
                <c:pt idx="219">
                  <c:v>0.32710000000000017</c:v>
                </c:pt>
                <c:pt idx="220">
                  <c:v>0.32370000000000021</c:v>
                </c:pt>
                <c:pt idx="221">
                  <c:v>0.32010000000000016</c:v>
                </c:pt>
                <c:pt idx="222">
                  <c:v>0.31690000000000024</c:v>
                </c:pt>
                <c:pt idx="223">
                  <c:v>0.31380000000000025</c:v>
                </c:pt>
                <c:pt idx="224">
                  <c:v>0.30980000000000024</c:v>
                </c:pt>
                <c:pt idx="225">
                  <c:v>0.30630000000000024</c:v>
                </c:pt>
                <c:pt idx="226">
                  <c:v>0.30300000000000021</c:v>
                </c:pt>
                <c:pt idx="227">
                  <c:v>0.29920000000000002</c:v>
                </c:pt>
                <c:pt idx="228">
                  <c:v>0.29590000000000016</c:v>
                </c:pt>
                <c:pt idx="229">
                  <c:v>0.29220000000000002</c:v>
                </c:pt>
                <c:pt idx="230">
                  <c:v>0.28890000000000021</c:v>
                </c:pt>
                <c:pt idx="231">
                  <c:v>0.28580000000000017</c:v>
                </c:pt>
                <c:pt idx="232">
                  <c:v>0.28180000000000016</c:v>
                </c:pt>
                <c:pt idx="233">
                  <c:v>0.27880000000000016</c:v>
                </c:pt>
                <c:pt idx="234">
                  <c:v>0.27490000000000014</c:v>
                </c:pt>
                <c:pt idx="235">
                  <c:v>0.27130000000000015</c:v>
                </c:pt>
                <c:pt idx="236">
                  <c:v>0.26770000000000005</c:v>
                </c:pt>
                <c:pt idx="237">
                  <c:v>0.26379999999999998</c:v>
                </c:pt>
                <c:pt idx="238">
                  <c:v>0.26090000000000002</c:v>
                </c:pt>
                <c:pt idx="239">
                  <c:v>0.25719999999999998</c:v>
                </c:pt>
                <c:pt idx="240">
                  <c:v>0.25390000000000001</c:v>
                </c:pt>
                <c:pt idx="241">
                  <c:v>0.25060000000000004</c:v>
                </c:pt>
                <c:pt idx="242">
                  <c:v>0.24680000000000007</c:v>
                </c:pt>
                <c:pt idx="243">
                  <c:v>0.24310000000000001</c:v>
                </c:pt>
                <c:pt idx="244">
                  <c:v>0.23980000000000001</c:v>
                </c:pt>
                <c:pt idx="245">
                  <c:v>0.23650000000000004</c:v>
                </c:pt>
                <c:pt idx="246">
                  <c:v>0.23290000000000008</c:v>
                </c:pt>
                <c:pt idx="247">
                  <c:v>0.23069999999999999</c:v>
                </c:pt>
                <c:pt idx="248">
                  <c:v>0.22559999999999999</c:v>
                </c:pt>
                <c:pt idx="249">
                  <c:v>0.2238</c:v>
                </c:pt>
                <c:pt idx="250">
                  <c:v>0.21870000000000009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C-B404-411C-9115-8A1358F28BA0}"/>
            </c:ext>
          </c:extLst>
        </c:ser>
        <c:ser>
          <c:idx val="29"/>
          <c:order val="29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Sheet1!$AE$6:$AE$256</c:f>
              <c:numCache>
                <c:formatCode>General</c:formatCode>
                <c:ptCount val="251"/>
                <c:pt idx="0">
                  <c:v>0.47660000000000002</c:v>
                </c:pt>
                <c:pt idx="1">
                  <c:v>0.43550000000000016</c:v>
                </c:pt>
                <c:pt idx="2">
                  <c:v>0.41170000000000001</c:v>
                </c:pt>
                <c:pt idx="3">
                  <c:v>0.39840000000000031</c:v>
                </c:pt>
                <c:pt idx="4">
                  <c:v>0.39120000000000021</c:v>
                </c:pt>
                <c:pt idx="5">
                  <c:v>0.38760000000000017</c:v>
                </c:pt>
                <c:pt idx="6">
                  <c:v>0.38560000000000016</c:v>
                </c:pt>
                <c:pt idx="7">
                  <c:v>0.38470000000000021</c:v>
                </c:pt>
                <c:pt idx="8">
                  <c:v>0.38420000000000021</c:v>
                </c:pt>
                <c:pt idx="9">
                  <c:v>0.38370000000000021</c:v>
                </c:pt>
                <c:pt idx="10">
                  <c:v>0.38420000000000021</c:v>
                </c:pt>
                <c:pt idx="11">
                  <c:v>0.38370000000000021</c:v>
                </c:pt>
                <c:pt idx="12">
                  <c:v>0.38310000000000016</c:v>
                </c:pt>
                <c:pt idx="13">
                  <c:v>0.38250000000000017</c:v>
                </c:pt>
                <c:pt idx="14">
                  <c:v>0.38130000000000025</c:v>
                </c:pt>
                <c:pt idx="15">
                  <c:v>0.37990000000000024</c:v>
                </c:pt>
                <c:pt idx="16">
                  <c:v>0.37760000000000021</c:v>
                </c:pt>
                <c:pt idx="17">
                  <c:v>0.37460000000000021</c:v>
                </c:pt>
                <c:pt idx="18">
                  <c:v>0.37090000000000017</c:v>
                </c:pt>
                <c:pt idx="19">
                  <c:v>0.36610000000000015</c:v>
                </c:pt>
                <c:pt idx="20">
                  <c:v>0.36050000000000021</c:v>
                </c:pt>
                <c:pt idx="21">
                  <c:v>0.35360000000000008</c:v>
                </c:pt>
                <c:pt idx="22">
                  <c:v>0.34540000000000015</c:v>
                </c:pt>
                <c:pt idx="23">
                  <c:v>0.33660000000000018</c:v>
                </c:pt>
                <c:pt idx="24">
                  <c:v>0.32530000000000026</c:v>
                </c:pt>
                <c:pt idx="25">
                  <c:v>0.31390000000000018</c:v>
                </c:pt>
                <c:pt idx="26">
                  <c:v>0.30270000000000002</c:v>
                </c:pt>
                <c:pt idx="27">
                  <c:v>0.29110000000000008</c:v>
                </c:pt>
                <c:pt idx="28">
                  <c:v>0.2797</c:v>
                </c:pt>
                <c:pt idx="29">
                  <c:v>0.26890000000000008</c:v>
                </c:pt>
                <c:pt idx="30">
                  <c:v>0.25870000000000004</c:v>
                </c:pt>
                <c:pt idx="31">
                  <c:v>0.24980000000000008</c:v>
                </c:pt>
                <c:pt idx="32">
                  <c:v>0.24190000000000009</c:v>
                </c:pt>
                <c:pt idx="33">
                  <c:v>0.2356</c:v>
                </c:pt>
                <c:pt idx="34">
                  <c:v>0.2306</c:v>
                </c:pt>
                <c:pt idx="35">
                  <c:v>0.2271</c:v>
                </c:pt>
                <c:pt idx="36">
                  <c:v>0.22509999999999999</c:v>
                </c:pt>
                <c:pt idx="37">
                  <c:v>0.224</c:v>
                </c:pt>
                <c:pt idx="38">
                  <c:v>0.22389999999999999</c:v>
                </c:pt>
                <c:pt idx="39">
                  <c:v>0.2248</c:v>
                </c:pt>
                <c:pt idx="40">
                  <c:v>0.22559999999999999</c:v>
                </c:pt>
                <c:pt idx="41">
                  <c:v>0.22700000000000001</c:v>
                </c:pt>
                <c:pt idx="42">
                  <c:v>0.2286</c:v>
                </c:pt>
                <c:pt idx="43">
                  <c:v>0.22969999999999999</c:v>
                </c:pt>
                <c:pt idx="44">
                  <c:v>0.23080000000000001</c:v>
                </c:pt>
                <c:pt idx="45">
                  <c:v>0.2316</c:v>
                </c:pt>
                <c:pt idx="46">
                  <c:v>0.23250000000000001</c:v>
                </c:pt>
                <c:pt idx="47">
                  <c:v>0.23219999999999999</c:v>
                </c:pt>
                <c:pt idx="48">
                  <c:v>0.23240000000000008</c:v>
                </c:pt>
                <c:pt idx="49">
                  <c:v>0.23219999999999999</c:v>
                </c:pt>
                <c:pt idx="50">
                  <c:v>0.2316</c:v>
                </c:pt>
                <c:pt idx="51">
                  <c:v>0.23089999999999999</c:v>
                </c:pt>
                <c:pt idx="52">
                  <c:v>0.22939999999999999</c:v>
                </c:pt>
                <c:pt idx="53">
                  <c:v>0.2281</c:v>
                </c:pt>
                <c:pt idx="54">
                  <c:v>0.22600000000000001</c:v>
                </c:pt>
                <c:pt idx="55">
                  <c:v>0.224</c:v>
                </c:pt>
                <c:pt idx="56">
                  <c:v>0.22189999999999999</c:v>
                </c:pt>
                <c:pt idx="57">
                  <c:v>0.21920000000000009</c:v>
                </c:pt>
                <c:pt idx="58">
                  <c:v>0.21650000000000008</c:v>
                </c:pt>
                <c:pt idx="59">
                  <c:v>0.21370000000000008</c:v>
                </c:pt>
                <c:pt idx="60">
                  <c:v>0.21090000000000009</c:v>
                </c:pt>
                <c:pt idx="61">
                  <c:v>0.20740000000000008</c:v>
                </c:pt>
                <c:pt idx="62">
                  <c:v>0.2041</c:v>
                </c:pt>
                <c:pt idx="63">
                  <c:v>0.20069999999999999</c:v>
                </c:pt>
                <c:pt idx="64">
                  <c:v>0.19719999999999999</c:v>
                </c:pt>
                <c:pt idx="65">
                  <c:v>0.19359999999999999</c:v>
                </c:pt>
                <c:pt idx="66">
                  <c:v>0.19</c:v>
                </c:pt>
                <c:pt idx="67">
                  <c:v>0.18650000000000008</c:v>
                </c:pt>
                <c:pt idx="68">
                  <c:v>0.18300000000000008</c:v>
                </c:pt>
                <c:pt idx="69">
                  <c:v>0.17940000000000009</c:v>
                </c:pt>
                <c:pt idx="70">
                  <c:v>0.17610000000000001</c:v>
                </c:pt>
                <c:pt idx="71">
                  <c:v>0.17290000000000008</c:v>
                </c:pt>
                <c:pt idx="72">
                  <c:v>0.16950000000000001</c:v>
                </c:pt>
                <c:pt idx="73">
                  <c:v>0.16639999999999999</c:v>
                </c:pt>
                <c:pt idx="74">
                  <c:v>0.16339999999999999</c:v>
                </c:pt>
                <c:pt idx="75">
                  <c:v>0.16109999999999999</c:v>
                </c:pt>
                <c:pt idx="76">
                  <c:v>0.15870000000000009</c:v>
                </c:pt>
                <c:pt idx="77">
                  <c:v>0.15630000000000008</c:v>
                </c:pt>
                <c:pt idx="78">
                  <c:v>0.15440000000000009</c:v>
                </c:pt>
                <c:pt idx="79">
                  <c:v>0.15250000000000008</c:v>
                </c:pt>
                <c:pt idx="80">
                  <c:v>0.15080000000000007</c:v>
                </c:pt>
                <c:pt idx="81">
                  <c:v>0.14960000000000001</c:v>
                </c:pt>
                <c:pt idx="82">
                  <c:v>0.14990000000000009</c:v>
                </c:pt>
                <c:pt idx="83">
                  <c:v>0.14660000000000001</c:v>
                </c:pt>
                <c:pt idx="84">
                  <c:v>0.14660000000000001</c:v>
                </c:pt>
                <c:pt idx="85">
                  <c:v>0.14650000000000007</c:v>
                </c:pt>
                <c:pt idx="86">
                  <c:v>0.14670000000000008</c:v>
                </c:pt>
                <c:pt idx="87">
                  <c:v>0.14660000000000001</c:v>
                </c:pt>
                <c:pt idx="88">
                  <c:v>0.14720000000000008</c:v>
                </c:pt>
                <c:pt idx="89">
                  <c:v>0.14790000000000009</c:v>
                </c:pt>
                <c:pt idx="90">
                  <c:v>0.14840000000000009</c:v>
                </c:pt>
                <c:pt idx="91">
                  <c:v>0.14960000000000001</c:v>
                </c:pt>
                <c:pt idx="92">
                  <c:v>0.15070000000000008</c:v>
                </c:pt>
                <c:pt idx="93">
                  <c:v>0.15230000000000007</c:v>
                </c:pt>
                <c:pt idx="94">
                  <c:v>0.15410000000000001</c:v>
                </c:pt>
                <c:pt idx="95">
                  <c:v>0.15610000000000004</c:v>
                </c:pt>
                <c:pt idx="96">
                  <c:v>0.15810000000000007</c:v>
                </c:pt>
                <c:pt idx="97">
                  <c:v>0.16059999999999999</c:v>
                </c:pt>
                <c:pt idx="98">
                  <c:v>0.16300000000000001</c:v>
                </c:pt>
                <c:pt idx="99">
                  <c:v>0.16600000000000001</c:v>
                </c:pt>
                <c:pt idx="100">
                  <c:v>0.1686</c:v>
                </c:pt>
                <c:pt idx="101">
                  <c:v>0.1716</c:v>
                </c:pt>
                <c:pt idx="102">
                  <c:v>0.17460000000000001</c:v>
                </c:pt>
                <c:pt idx="103">
                  <c:v>0.17800000000000007</c:v>
                </c:pt>
                <c:pt idx="104">
                  <c:v>0.18120000000000008</c:v>
                </c:pt>
                <c:pt idx="105">
                  <c:v>0.18460000000000001</c:v>
                </c:pt>
                <c:pt idx="106">
                  <c:v>0.18840000000000012</c:v>
                </c:pt>
                <c:pt idx="107">
                  <c:v>0.19170000000000001</c:v>
                </c:pt>
                <c:pt idx="108">
                  <c:v>0.19550000000000001</c:v>
                </c:pt>
                <c:pt idx="109">
                  <c:v>0.19900000000000001</c:v>
                </c:pt>
                <c:pt idx="110">
                  <c:v>0.2031</c:v>
                </c:pt>
                <c:pt idx="111">
                  <c:v>0.20680000000000001</c:v>
                </c:pt>
                <c:pt idx="112">
                  <c:v>0.21060000000000001</c:v>
                </c:pt>
                <c:pt idx="113">
                  <c:v>0.21540000000000009</c:v>
                </c:pt>
                <c:pt idx="114">
                  <c:v>0.21890000000000012</c:v>
                </c:pt>
                <c:pt idx="115">
                  <c:v>0.22309999999999999</c:v>
                </c:pt>
                <c:pt idx="116">
                  <c:v>0.22750000000000001</c:v>
                </c:pt>
                <c:pt idx="117">
                  <c:v>0.23180000000000001</c:v>
                </c:pt>
                <c:pt idx="118">
                  <c:v>0.23580000000000001</c:v>
                </c:pt>
                <c:pt idx="119">
                  <c:v>0.24010000000000001</c:v>
                </c:pt>
                <c:pt idx="120">
                  <c:v>0.24460000000000001</c:v>
                </c:pt>
                <c:pt idx="121">
                  <c:v>0.24990000000000012</c:v>
                </c:pt>
                <c:pt idx="122">
                  <c:v>0.25440000000000002</c:v>
                </c:pt>
                <c:pt idx="123">
                  <c:v>0.2591</c:v>
                </c:pt>
                <c:pt idx="124">
                  <c:v>0.26270000000000004</c:v>
                </c:pt>
                <c:pt idx="125">
                  <c:v>0.26600000000000001</c:v>
                </c:pt>
                <c:pt idx="126">
                  <c:v>0.26990000000000008</c:v>
                </c:pt>
                <c:pt idx="127">
                  <c:v>0.27360000000000001</c:v>
                </c:pt>
                <c:pt idx="128">
                  <c:v>0.27800000000000002</c:v>
                </c:pt>
                <c:pt idx="129">
                  <c:v>0.28150000000000008</c:v>
                </c:pt>
                <c:pt idx="130">
                  <c:v>0.28640000000000021</c:v>
                </c:pt>
                <c:pt idx="131">
                  <c:v>0.28860000000000002</c:v>
                </c:pt>
                <c:pt idx="132">
                  <c:v>0.29410000000000008</c:v>
                </c:pt>
                <c:pt idx="133">
                  <c:v>0.29760000000000014</c:v>
                </c:pt>
                <c:pt idx="134">
                  <c:v>0.30080000000000018</c:v>
                </c:pt>
                <c:pt idx="135">
                  <c:v>0.30530000000000024</c:v>
                </c:pt>
                <c:pt idx="136">
                  <c:v>0.30950000000000016</c:v>
                </c:pt>
                <c:pt idx="137">
                  <c:v>0.31270000000000014</c:v>
                </c:pt>
                <c:pt idx="138">
                  <c:v>0.31590000000000024</c:v>
                </c:pt>
                <c:pt idx="139">
                  <c:v>0.31960000000000016</c:v>
                </c:pt>
                <c:pt idx="140">
                  <c:v>0.32320000000000021</c:v>
                </c:pt>
                <c:pt idx="141">
                  <c:v>0.32640000000000025</c:v>
                </c:pt>
                <c:pt idx="142">
                  <c:v>0.32920000000000021</c:v>
                </c:pt>
                <c:pt idx="143">
                  <c:v>0.33240000000000025</c:v>
                </c:pt>
                <c:pt idx="144">
                  <c:v>0.33580000000000032</c:v>
                </c:pt>
                <c:pt idx="145">
                  <c:v>0.33810000000000018</c:v>
                </c:pt>
                <c:pt idx="146">
                  <c:v>0.34110000000000001</c:v>
                </c:pt>
                <c:pt idx="147">
                  <c:v>0.34380000000000016</c:v>
                </c:pt>
                <c:pt idx="148">
                  <c:v>0.34650000000000014</c:v>
                </c:pt>
                <c:pt idx="149">
                  <c:v>0.34920000000000001</c:v>
                </c:pt>
                <c:pt idx="150">
                  <c:v>0.35080000000000017</c:v>
                </c:pt>
                <c:pt idx="151">
                  <c:v>0.35390000000000021</c:v>
                </c:pt>
                <c:pt idx="152">
                  <c:v>0.35570000000000002</c:v>
                </c:pt>
                <c:pt idx="153">
                  <c:v>0.35810000000000008</c:v>
                </c:pt>
                <c:pt idx="154">
                  <c:v>0.36040000000000016</c:v>
                </c:pt>
                <c:pt idx="155">
                  <c:v>0.36170000000000002</c:v>
                </c:pt>
                <c:pt idx="156">
                  <c:v>0.36330000000000018</c:v>
                </c:pt>
                <c:pt idx="157">
                  <c:v>0.36510000000000015</c:v>
                </c:pt>
                <c:pt idx="158">
                  <c:v>0.36720000000000008</c:v>
                </c:pt>
                <c:pt idx="159">
                  <c:v>0.36820000000000008</c:v>
                </c:pt>
                <c:pt idx="160">
                  <c:v>0.36970000000000008</c:v>
                </c:pt>
                <c:pt idx="161">
                  <c:v>0.37150000000000016</c:v>
                </c:pt>
                <c:pt idx="162">
                  <c:v>0.37210000000000021</c:v>
                </c:pt>
                <c:pt idx="163">
                  <c:v>0.37390000000000018</c:v>
                </c:pt>
                <c:pt idx="164">
                  <c:v>0.37500000000000017</c:v>
                </c:pt>
                <c:pt idx="165">
                  <c:v>0.37580000000000024</c:v>
                </c:pt>
                <c:pt idx="166">
                  <c:v>0.37650000000000017</c:v>
                </c:pt>
                <c:pt idx="167">
                  <c:v>0.37790000000000018</c:v>
                </c:pt>
                <c:pt idx="168">
                  <c:v>0.37710000000000021</c:v>
                </c:pt>
                <c:pt idx="169">
                  <c:v>0.37790000000000018</c:v>
                </c:pt>
                <c:pt idx="170">
                  <c:v>0.37720000000000015</c:v>
                </c:pt>
                <c:pt idx="171">
                  <c:v>0.37900000000000017</c:v>
                </c:pt>
                <c:pt idx="172">
                  <c:v>0.37910000000000021</c:v>
                </c:pt>
                <c:pt idx="173">
                  <c:v>0.37840000000000024</c:v>
                </c:pt>
                <c:pt idx="174">
                  <c:v>0.37960000000000022</c:v>
                </c:pt>
                <c:pt idx="175">
                  <c:v>0.37910000000000021</c:v>
                </c:pt>
                <c:pt idx="176">
                  <c:v>0.37860000000000021</c:v>
                </c:pt>
                <c:pt idx="177">
                  <c:v>0.37880000000000036</c:v>
                </c:pt>
                <c:pt idx="178">
                  <c:v>0.37830000000000036</c:v>
                </c:pt>
                <c:pt idx="179">
                  <c:v>0.37830000000000036</c:v>
                </c:pt>
                <c:pt idx="180">
                  <c:v>0.37720000000000015</c:v>
                </c:pt>
                <c:pt idx="181">
                  <c:v>0.37630000000000025</c:v>
                </c:pt>
                <c:pt idx="182">
                  <c:v>0.37630000000000025</c:v>
                </c:pt>
                <c:pt idx="183">
                  <c:v>0.37460000000000021</c:v>
                </c:pt>
                <c:pt idx="184">
                  <c:v>0.37370000000000014</c:v>
                </c:pt>
                <c:pt idx="185">
                  <c:v>0.37310000000000021</c:v>
                </c:pt>
                <c:pt idx="186">
                  <c:v>0.37170000000000014</c:v>
                </c:pt>
                <c:pt idx="187">
                  <c:v>0.37000000000000016</c:v>
                </c:pt>
                <c:pt idx="188">
                  <c:v>0.36940000000000017</c:v>
                </c:pt>
                <c:pt idx="189">
                  <c:v>0.36740000000000017</c:v>
                </c:pt>
                <c:pt idx="190">
                  <c:v>0.36580000000000024</c:v>
                </c:pt>
                <c:pt idx="191">
                  <c:v>0.36470000000000002</c:v>
                </c:pt>
                <c:pt idx="192">
                  <c:v>0.36240000000000017</c:v>
                </c:pt>
                <c:pt idx="193">
                  <c:v>0.36190000000000017</c:v>
                </c:pt>
                <c:pt idx="194">
                  <c:v>0.35920000000000002</c:v>
                </c:pt>
                <c:pt idx="195">
                  <c:v>0.35710000000000008</c:v>
                </c:pt>
                <c:pt idx="196">
                  <c:v>0.35540000000000022</c:v>
                </c:pt>
                <c:pt idx="197">
                  <c:v>0.35340000000000021</c:v>
                </c:pt>
                <c:pt idx="198">
                  <c:v>0.35160000000000002</c:v>
                </c:pt>
                <c:pt idx="199">
                  <c:v>0.34920000000000001</c:v>
                </c:pt>
                <c:pt idx="200">
                  <c:v>0.34670000000000001</c:v>
                </c:pt>
                <c:pt idx="201">
                  <c:v>0.34450000000000008</c:v>
                </c:pt>
                <c:pt idx="202">
                  <c:v>0.3422</c:v>
                </c:pt>
                <c:pt idx="203">
                  <c:v>0.33990000000000031</c:v>
                </c:pt>
                <c:pt idx="204">
                  <c:v>0.33750000000000024</c:v>
                </c:pt>
                <c:pt idx="205">
                  <c:v>0.33500000000000024</c:v>
                </c:pt>
                <c:pt idx="206">
                  <c:v>0.33210000000000017</c:v>
                </c:pt>
                <c:pt idx="207">
                  <c:v>0.32970000000000022</c:v>
                </c:pt>
                <c:pt idx="208">
                  <c:v>0.32660000000000017</c:v>
                </c:pt>
                <c:pt idx="209">
                  <c:v>0.32380000000000025</c:v>
                </c:pt>
                <c:pt idx="210">
                  <c:v>0.32170000000000021</c:v>
                </c:pt>
                <c:pt idx="211">
                  <c:v>0.31820000000000015</c:v>
                </c:pt>
                <c:pt idx="212">
                  <c:v>0.31620000000000015</c:v>
                </c:pt>
                <c:pt idx="213">
                  <c:v>0.31280000000000024</c:v>
                </c:pt>
                <c:pt idx="214">
                  <c:v>0.31020000000000014</c:v>
                </c:pt>
                <c:pt idx="215">
                  <c:v>0.30740000000000017</c:v>
                </c:pt>
                <c:pt idx="216">
                  <c:v>0.30430000000000024</c:v>
                </c:pt>
                <c:pt idx="217">
                  <c:v>0.30140000000000017</c:v>
                </c:pt>
                <c:pt idx="218">
                  <c:v>0.29820000000000002</c:v>
                </c:pt>
                <c:pt idx="219">
                  <c:v>0.29510000000000008</c:v>
                </c:pt>
                <c:pt idx="220">
                  <c:v>0.29210000000000008</c:v>
                </c:pt>
                <c:pt idx="221">
                  <c:v>0.28880000000000017</c:v>
                </c:pt>
                <c:pt idx="222">
                  <c:v>0.28590000000000021</c:v>
                </c:pt>
                <c:pt idx="223">
                  <c:v>0.28300000000000008</c:v>
                </c:pt>
                <c:pt idx="224">
                  <c:v>0.27990000000000015</c:v>
                </c:pt>
                <c:pt idx="225">
                  <c:v>0.27630000000000016</c:v>
                </c:pt>
                <c:pt idx="226">
                  <c:v>0.27330000000000015</c:v>
                </c:pt>
                <c:pt idx="227">
                  <c:v>0.26990000000000008</c:v>
                </c:pt>
                <c:pt idx="228">
                  <c:v>0.2671</c:v>
                </c:pt>
                <c:pt idx="229">
                  <c:v>0.2641</c:v>
                </c:pt>
                <c:pt idx="230">
                  <c:v>0.2606</c:v>
                </c:pt>
                <c:pt idx="231">
                  <c:v>0.25790000000000002</c:v>
                </c:pt>
                <c:pt idx="232">
                  <c:v>0.25419999999999998</c:v>
                </c:pt>
                <c:pt idx="233">
                  <c:v>0.25130000000000002</c:v>
                </c:pt>
                <c:pt idx="234">
                  <c:v>0.24810000000000001</c:v>
                </c:pt>
                <c:pt idx="235">
                  <c:v>0.24470000000000008</c:v>
                </c:pt>
                <c:pt idx="236">
                  <c:v>0.24140000000000009</c:v>
                </c:pt>
                <c:pt idx="237">
                  <c:v>0.23810000000000001</c:v>
                </c:pt>
                <c:pt idx="238">
                  <c:v>0.23540000000000008</c:v>
                </c:pt>
                <c:pt idx="239">
                  <c:v>0.23219999999999999</c:v>
                </c:pt>
                <c:pt idx="240">
                  <c:v>0.22889999999999999</c:v>
                </c:pt>
                <c:pt idx="241">
                  <c:v>0.22600000000000001</c:v>
                </c:pt>
                <c:pt idx="242">
                  <c:v>0.22270000000000001</c:v>
                </c:pt>
                <c:pt idx="243">
                  <c:v>0.21930000000000008</c:v>
                </c:pt>
                <c:pt idx="244">
                  <c:v>0.21640000000000009</c:v>
                </c:pt>
                <c:pt idx="245">
                  <c:v>0.21340000000000009</c:v>
                </c:pt>
                <c:pt idx="246">
                  <c:v>0.21020000000000008</c:v>
                </c:pt>
                <c:pt idx="247">
                  <c:v>0.20800000000000007</c:v>
                </c:pt>
                <c:pt idx="248">
                  <c:v>0.20340000000000008</c:v>
                </c:pt>
                <c:pt idx="249">
                  <c:v>0.20169999999999999</c:v>
                </c:pt>
                <c:pt idx="250">
                  <c:v>0.1973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D-B404-411C-9115-8A1358F28BA0}"/>
            </c:ext>
          </c:extLst>
        </c:ser>
        <c:ser>
          <c:idx val="30"/>
          <c:order val="30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Sheet1!$AF$6:$AF$256</c:f>
              <c:numCache>
                <c:formatCode>General</c:formatCode>
                <c:ptCount val="251"/>
                <c:pt idx="0">
                  <c:v>0.44010000000000005</c:v>
                </c:pt>
                <c:pt idx="1">
                  <c:v>0.40390000000000015</c:v>
                </c:pt>
                <c:pt idx="2">
                  <c:v>0.38340000000000024</c:v>
                </c:pt>
                <c:pt idx="3">
                  <c:v>0.37180000000000024</c:v>
                </c:pt>
                <c:pt idx="4">
                  <c:v>0.36560000000000015</c:v>
                </c:pt>
                <c:pt idx="5">
                  <c:v>0.36230000000000018</c:v>
                </c:pt>
                <c:pt idx="6">
                  <c:v>0.36060000000000014</c:v>
                </c:pt>
                <c:pt idx="7">
                  <c:v>0.35950000000000021</c:v>
                </c:pt>
                <c:pt idx="8">
                  <c:v>0.35910000000000014</c:v>
                </c:pt>
                <c:pt idx="9">
                  <c:v>0.35870000000000002</c:v>
                </c:pt>
                <c:pt idx="10">
                  <c:v>0.35840000000000016</c:v>
                </c:pt>
                <c:pt idx="11">
                  <c:v>0.35800000000000015</c:v>
                </c:pt>
                <c:pt idx="12">
                  <c:v>0.35700000000000015</c:v>
                </c:pt>
                <c:pt idx="13">
                  <c:v>0.35570000000000002</c:v>
                </c:pt>
                <c:pt idx="14">
                  <c:v>0.35400000000000015</c:v>
                </c:pt>
                <c:pt idx="15">
                  <c:v>0.35230000000000017</c:v>
                </c:pt>
                <c:pt idx="16">
                  <c:v>0.34950000000000014</c:v>
                </c:pt>
                <c:pt idx="17">
                  <c:v>0.34610000000000002</c:v>
                </c:pt>
                <c:pt idx="18">
                  <c:v>0.3422</c:v>
                </c:pt>
                <c:pt idx="19">
                  <c:v>0.33740000000000031</c:v>
                </c:pt>
                <c:pt idx="20">
                  <c:v>0.33150000000000024</c:v>
                </c:pt>
                <c:pt idx="21">
                  <c:v>0.32480000000000026</c:v>
                </c:pt>
                <c:pt idx="22">
                  <c:v>0.31680000000000036</c:v>
                </c:pt>
                <c:pt idx="23">
                  <c:v>0.30840000000000017</c:v>
                </c:pt>
                <c:pt idx="24">
                  <c:v>0.29760000000000014</c:v>
                </c:pt>
                <c:pt idx="25">
                  <c:v>0.28690000000000021</c:v>
                </c:pt>
                <c:pt idx="26">
                  <c:v>0.2762</c:v>
                </c:pt>
                <c:pt idx="27">
                  <c:v>0.26540000000000002</c:v>
                </c:pt>
                <c:pt idx="28">
                  <c:v>0.25480000000000008</c:v>
                </c:pt>
                <c:pt idx="29">
                  <c:v>0.24480000000000007</c:v>
                </c:pt>
                <c:pt idx="30">
                  <c:v>0.23530000000000001</c:v>
                </c:pt>
                <c:pt idx="31">
                  <c:v>0.22700000000000001</c:v>
                </c:pt>
                <c:pt idx="32">
                  <c:v>0.21970000000000009</c:v>
                </c:pt>
                <c:pt idx="33">
                  <c:v>0.21370000000000008</c:v>
                </c:pt>
                <c:pt idx="34">
                  <c:v>0.20910000000000001</c:v>
                </c:pt>
                <c:pt idx="35">
                  <c:v>0.20550000000000004</c:v>
                </c:pt>
                <c:pt idx="36">
                  <c:v>0.20340000000000008</c:v>
                </c:pt>
                <c:pt idx="37">
                  <c:v>0.2021</c:v>
                </c:pt>
                <c:pt idx="38">
                  <c:v>0.20169999999999999</c:v>
                </c:pt>
                <c:pt idx="39">
                  <c:v>0.20230000000000001</c:v>
                </c:pt>
                <c:pt idx="40">
                  <c:v>0.20300000000000001</c:v>
                </c:pt>
                <c:pt idx="41">
                  <c:v>0.2041</c:v>
                </c:pt>
                <c:pt idx="42">
                  <c:v>0.20530000000000001</c:v>
                </c:pt>
                <c:pt idx="43">
                  <c:v>0.20600000000000004</c:v>
                </c:pt>
                <c:pt idx="44">
                  <c:v>0.20700000000000007</c:v>
                </c:pt>
                <c:pt idx="45">
                  <c:v>0.20750000000000007</c:v>
                </c:pt>
                <c:pt idx="46">
                  <c:v>0.20810000000000001</c:v>
                </c:pt>
                <c:pt idx="47">
                  <c:v>0.20800000000000007</c:v>
                </c:pt>
                <c:pt idx="48">
                  <c:v>0.20800000000000007</c:v>
                </c:pt>
                <c:pt idx="49">
                  <c:v>0.20750000000000007</c:v>
                </c:pt>
                <c:pt idx="50">
                  <c:v>0.20700000000000007</c:v>
                </c:pt>
                <c:pt idx="51">
                  <c:v>0.20640000000000008</c:v>
                </c:pt>
                <c:pt idx="52">
                  <c:v>0.20490000000000008</c:v>
                </c:pt>
                <c:pt idx="53">
                  <c:v>0.20380000000000001</c:v>
                </c:pt>
                <c:pt idx="54">
                  <c:v>0.20180000000000001</c:v>
                </c:pt>
                <c:pt idx="55">
                  <c:v>0.2001</c:v>
                </c:pt>
                <c:pt idx="56">
                  <c:v>0.19819999999999999</c:v>
                </c:pt>
                <c:pt idx="57">
                  <c:v>0.1958</c:v>
                </c:pt>
                <c:pt idx="58">
                  <c:v>0.19320000000000001</c:v>
                </c:pt>
                <c:pt idx="59">
                  <c:v>0.19070000000000001</c:v>
                </c:pt>
                <c:pt idx="60">
                  <c:v>0.18820000000000009</c:v>
                </c:pt>
                <c:pt idx="61">
                  <c:v>0.18510000000000001</c:v>
                </c:pt>
                <c:pt idx="62">
                  <c:v>0.18210000000000001</c:v>
                </c:pt>
                <c:pt idx="63">
                  <c:v>0.17910000000000001</c:v>
                </c:pt>
                <c:pt idx="64">
                  <c:v>0.17590000000000008</c:v>
                </c:pt>
                <c:pt idx="65">
                  <c:v>0.17269999999999999</c:v>
                </c:pt>
                <c:pt idx="66">
                  <c:v>0.16950000000000001</c:v>
                </c:pt>
                <c:pt idx="67">
                  <c:v>0.16639999999999999</c:v>
                </c:pt>
                <c:pt idx="68">
                  <c:v>0.16320000000000001</c:v>
                </c:pt>
                <c:pt idx="69">
                  <c:v>0.16009999999999999</c:v>
                </c:pt>
                <c:pt idx="70">
                  <c:v>0.15700000000000008</c:v>
                </c:pt>
                <c:pt idx="71">
                  <c:v>0.15410000000000001</c:v>
                </c:pt>
                <c:pt idx="72">
                  <c:v>0.15120000000000008</c:v>
                </c:pt>
                <c:pt idx="73">
                  <c:v>0.14840000000000009</c:v>
                </c:pt>
                <c:pt idx="74">
                  <c:v>0.14580000000000001</c:v>
                </c:pt>
                <c:pt idx="75">
                  <c:v>0.14360000000000001</c:v>
                </c:pt>
                <c:pt idx="76">
                  <c:v>0.14140000000000008</c:v>
                </c:pt>
                <c:pt idx="77">
                  <c:v>0.13940000000000008</c:v>
                </c:pt>
                <c:pt idx="78">
                  <c:v>0.1376</c:v>
                </c:pt>
                <c:pt idx="79">
                  <c:v>0.13600000000000001</c:v>
                </c:pt>
                <c:pt idx="80">
                  <c:v>0.13439999999999999</c:v>
                </c:pt>
                <c:pt idx="81">
                  <c:v>0.13339999999999999</c:v>
                </c:pt>
                <c:pt idx="82">
                  <c:v>0.13339999999999999</c:v>
                </c:pt>
                <c:pt idx="83">
                  <c:v>0.13070000000000001</c:v>
                </c:pt>
                <c:pt idx="84">
                  <c:v>0.13070000000000001</c:v>
                </c:pt>
                <c:pt idx="85">
                  <c:v>0.13059999999999999</c:v>
                </c:pt>
                <c:pt idx="86">
                  <c:v>0.13059999999999999</c:v>
                </c:pt>
                <c:pt idx="87">
                  <c:v>0.13059999999999999</c:v>
                </c:pt>
                <c:pt idx="88">
                  <c:v>0.13109999999999999</c:v>
                </c:pt>
                <c:pt idx="89">
                  <c:v>0.1318</c:v>
                </c:pt>
                <c:pt idx="90">
                  <c:v>0.13220000000000001</c:v>
                </c:pt>
                <c:pt idx="91">
                  <c:v>0.13320000000000001</c:v>
                </c:pt>
                <c:pt idx="92">
                  <c:v>0.1343</c:v>
                </c:pt>
                <c:pt idx="93">
                  <c:v>0.13569999999999999</c:v>
                </c:pt>
                <c:pt idx="94">
                  <c:v>0.13719999999999999</c:v>
                </c:pt>
                <c:pt idx="95">
                  <c:v>0.1391</c:v>
                </c:pt>
                <c:pt idx="96">
                  <c:v>0.1411</c:v>
                </c:pt>
                <c:pt idx="97">
                  <c:v>0.14290000000000008</c:v>
                </c:pt>
                <c:pt idx="98">
                  <c:v>0.14510000000000001</c:v>
                </c:pt>
                <c:pt idx="99">
                  <c:v>0.14760000000000001</c:v>
                </c:pt>
                <c:pt idx="100">
                  <c:v>0.15000000000000008</c:v>
                </c:pt>
                <c:pt idx="101">
                  <c:v>0.15270000000000009</c:v>
                </c:pt>
                <c:pt idx="102">
                  <c:v>0.15540000000000012</c:v>
                </c:pt>
                <c:pt idx="103">
                  <c:v>0.15850000000000009</c:v>
                </c:pt>
                <c:pt idx="104">
                  <c:v>0.16109999999999999</c:v>
                </c:pt>
                <c:pt idx="105">
                  <c:v>0.16420000000000001</c:v>
                </c:pt>
                <c:pt idx="106">
                  <c:v>0.1676</c:v>
                </c:pt>
                <c:pt idx="107">
                  <c:v>0.17050000000000001</c:v>
                </c:pt>
                <c:pt idx="108">
                  <c:v>0.17380000000000001</c:v>
                </c:pt>
                <c:pt idx="109">
                  <c:v>0.17700000000000007</c:v>
                </c:pt>
                <c:pt idx="110">
                  <c:v>0.18060000000000001</c:v>
                </c:pt>
                <c:pt idx="111">
                  <c:v>0.18380000000000007</c:v>
                </c:pt>
                <c:pt idx="112">
                  <c:v>0.18740000000000012</c:v>
                </c:pt>
                <c:pt idx="113">
                  <c:v>0.1913</c:v>
                </c:pt>
                <c:pt idx="114">
                  <c:v>0.19450000000000001</c:v>
                </c:pt>
                <c:pt idx="115">
                  <c:v>0.1981</c:v>
                </c:pt>
                <c:pt idx="116">
                  <c:v>0.2021</c:v>
                </c:pt>
                <c:pt idx="117">
                  <c:v>0.20590000000000008</c:v>
                </c:pt>
                <c:pt idx="118">
                  <c:v>0.20950000000000008</c:v>
                </c:pt>
                <c:pt idx="119">
                  <c:v>0.21310000000000001</c:v>
                </c:pt>
                <c:pt idx="120">
                  <c:v>0.21740000000000012</c:v>
                </c:pt>
                <c:pt idx="121">
                  <c:v>0.222</c:v>
                </c:pt>
                <c:pt idx="122">
                  <c:v>0.2258</c:v>
                </c:pt>
                <c:pt idx="123">
                  <c:v>0.23</c:v>
                </c:pt>
                <c:pt idx="124">
                  <c:v>0.23319999999999999</c:v>
                </c:pt>
                <c:pt idx="125">
                  <c:v>0.2361</c:v>
                </c:pt>
                <c:pt idx="126">
                  <c:v>0.23980000000000001</c:v>
                </c:pt>
                <c:pt idx="127">
                  <c:v>0.24300000000000008</c:v>
                </c:pt>
                <c:pt idx="128">
                  <c:v>0.24680000000000007</c:v>
                </c:pt>
                <c:pt idx="129">
                  <c:v>0.24970000000000009</c:v>
                </c:pt>
                <c:pt idx="130">
                  <c:v>0.25410000000000005</c:v>
                </c:pt>
                <c:pt idx="131">
                  <c:v>0.25610000000000005</c:v>
                </c:pt>
                <c:pt idx="132">
                  <c:v>0.26100000000000001</c:v>
                </c:pt>
                <c:pt idx="133">
                  <c:v>0.26400000000000001</c:v>
                </c:pt>
                <c:pt idx="134">
                  <c:v>0.26690000000000008</c:v>
                </c:pt>
                <c:pt idx="135">
                  <c:v>0.27080000000000015</c:v>
                </c:pt>
                <c:pt idx="136">
                  <c:v>0.27460000000000001</c:v>
                </c:pt>
                <c:pt idx="137">
                  <c:v>0.27730000000000016</c:v>
                </c:pt>
                <c:pt idx="138">
                  <c:v>0.28010000000000002</c:v>
                </c:pt>
                <c:pt idx="139">
                  <c:v>0.28350000000000014</c:v>
                </c:pt>
                <c:pt idx="140">
                  <c:v>0.28660000000000002</c:v>
                </c:pt>
                <c:pt idx="141">
                  <c:v>0.28940000000000021</c:v>
                </c:pt>
                <c:pt idx="142">
                  <c:v>0.29190000000000021</c:v>
                </c:pt>
                <c:pt idx="143">
                  <c:v>0.29480000000000017</c:v>
                </c:pt>
                <c:pt idx="144">
                  <c:v>0.29780000000000018</c:v>
                </c:pt>
                <c:pt idx="145">
                  <c:v>0.29990000000000017</c:v>
                </c:pt>
                <c:pt idx="146">
                  <c:v>0.30240000000000017</c:v>
                </c:pt>
                <c:pt idx="147">
                  <c:v>0.30470000000000008</c:v>
                </c:pt>
                <c:pt idx="148">
                  <c:v>0.30710000000000015</c:v>
                </c:pt>
                <c:pt idx="149">
                  <c:v>0.30960000000000021</c:v>
                </c:pt>
                <c:pt idx="150">
                  <c:v>0.31110000000000021</c:v>
                </c:pt>
                <c:pt idx="151">
                  <c:v>0.31370000000000015</c:v>
                </c:pt>
                <c:pt idx="152">
                  <c:v>0.31500000000000017</c:v>
                </c:pt>
                <c:pt idx="153">
                  <c:v>0.31710000000000022</c:v>
                </c:pt>
                <c:pt idx="154">
                  <c:v>0.31930000000000025</c:v>
                </c:pt>
                <c:pt idx="155">
                  <c:v>0.32050000000000017</c:v>
                </c:pt>
                <c:pt idx="156">
                  <c:v>0.32230000000000025</c:v>
                </c:pt>
                <c:pt idx="157">
                  <c:v>0.32330000000000025</c:v>
                </c:pt>
                <c:pt idx="158">
                  <c:v>0.32540000000000024</c:v>
                </c:pt>
                <c:pt idx="159">
                  <c:v>0.32630000000000026</c:v>
                </c:pt>
                <c:pt idx="160">
                  <c:v>0.32710000000000017</c:v>
                </c:pt>
                <c:pt idx="161">
                  <c:v>0.32920000000000021</c:v>
                </c:pt>
                <c:pt idx="162">
                  <c:v>0.32970000000000022</c:v>
                </c:pt>
                <c:pt idx="163">
                  <c:v>0.33090000000000036</c:v>
                </c:pt>
                <c:pt idx="164">
                  <c:v>0.33230000000000026</c:v>
                </c:pt>
                <c:pt idx="165">
                  <c:v>0.33270000000000016</c:v>
                </c:pt>
                <c:pt idx="166">
                  <c:v>0.33350000000000024</c:v>
                </c:pt>
                <c:pt idx="167">
                  <c:v>0.33440000000000031</c:v>
                </c:pt>
                <c:pt idx="168">
                  <c:v>0.33350000000000024</c:v>
                </c:pt>
                <c:pt idx="169">
                  <c:v>0.33460000000000018</c:v>
                </c:pt>
                <c:pt idx="170">
                  <c:v>0.33400000000000024</c:v>
                </c:pt>
                <c:pt idx="171">
                  <c:v>0.33510000000000018</c:v>
                </c:pt>
                <c:pt idx="172">
                  <c:v>0.33570000000000016</c:v>
                </c:pt>
                <c:pt idx="173">
                  <c:v>0.33540000000000031</c:v>
                </c:pt>
                <c:pt idx="174">
                  <c:v>0.33610000000000018</c:v>
                </c:pt>
                <c:pt idx="175">
                  <c:v>0.33570000000000016</c:v>
                </c:pt>
                <c:pt idx="176">
                  <c:v>0.33530000000000032</c:v>
                </c:pt>
                <c:pt idx="177">
                  <c:v>0.33540000000000031</c:v>
                </c:pt>
                <c:pt idx="178">
                  <c:v>0.33490000000000031</c:v>
                </c:pt>
                <c:pt idx="179">
                  <c:v>0.33500000000000024</c:v>
                </c:pt>
                <c:pt idx="180">
                  <c:v>0.33400000000000024</c:v>
                </c:pt>
                <c:pt idx="181">
                  <c:v>0.33340000000000031</c:v>
                </c:pt>
                <c:pt idx="182">
                  <c:v>0.33320000000000016</c:v>
                </c:pt>
                <c:pt idx="183">
                  <c:v>0.33190000000000025</c:v>
                </c:pt>
                <c:pt idx="184">
                  <c:v>0.33110000000000017</c:v>
                </c:pt>
                <c:pt idx="185">
                  <c:v>0.32990000000000036</c:v>
                </c:pt>
                <c:pt idx="186">
                  <c:v>0.32880000000000026</c:v>
                </c:pt>
                <c:pt idx="187">
                  <c:v>0.32750000000000018</c:v>
                </c:pt>
                <c:pt idx="188">
                  <c:v>0.32680000000000026</c:v>
                </c:pt>
                <c:pt idx="189">
                  <c:v>0.32520000000000021</c:v>
                </c:pt>
                <c:pt idx="190">
                  <c:v>0.32430000000000025</c:v>
                </c:pt>
                <c:pt idx="191">
                  <c:v>0.32270000000000021</c:v>
                </c:pt>
                <c:pt idx="192">
                  <c:v>0.32070000000000021</c:v>
                </c:pt>
                <c:pt idx="193">
                  <c:v>0.32030000000000025</c:v>
                </c:pt>
                <c:pt idx="194">
                  <c:v>0.31800000000000017</c:v>
                </c:pt>
                <c:pt idx="195">
                  <c:v>0.31670000000000015</c:v>
                </c:pt>
                <c:pt idx="196">
                  <c:v>0.31420000000000015</c:v>
                </c:pt>
                <c:pt idx="197">
                  <c:v>0.31270000000000014</c:v>
                </c:pt>
                <c:pt idx="198">
                  <c:v>0.31110000000000021</c:v>
                </c:pt>
                <c:pt idx="199">
                  <c:v>0.30910000000000021</c:v>
                </c:pt>
                <c:pt idx="200">
                  <c:v>0.30740000000000017</c:v>
                </c:pt>
                <c:pt idx="201">
                  <c:v>0.30460000000000015</c:v>
                </c:pt>
                <c:pt idx="202">
                  <c:v>0.30250000000000021</c:v>
                </c:pt>
                <c:pt idx="203">
                  <c:v>0.30110000000000015</c:v>
                </c:pt>
                <c:pt idx="204">
                  <c:v>0.29850000000000021</c:v>
                </c:pt>
                <c:pt idx="205">
                  <c:v>0.29630000000000017</c:v>
                </c:pt>
                <c:pt idx="206">
                  <c:v>0.29370000000000002</c:v>
                </c:pt>
                <c:pt idx="207">
                  <c:v>0.29170000000000001</c:v>
                </c:pt>
                <c:pt idx="208">
                  <c:v>0.28920000000000001</c:v>
                </c:pt>
                <c:pt idx="209">
                  <c:v>0.28670000000000001</c:v>
                </c:pt>
                <c:pt idx="210">
                  <c:v>0.28440000000000021</c:v>
                </c:pt>
                <c:pt idx="211">
                  <c:v>0.28150000000000008</c:v>
                </c:pt>
                <c:pt idx="212">
                  <c:v>0.2797</c:v>
                </c:pt>
                <c:pt idx="213">
                  <c:v>0.27700000000000002</c:v>
                </c:pt>
                <c:pt idx="214">
                  <c:v>0.27440000000000014</c:v>
                </c:pt>
                <c:pt idx="215">
                  <c:v>0.27180000000000015</c:v>
                </c:pt>
                <c:pt idx="216">
                  <c:v>0.26920000000000005</c:v>
                </c:pt>
                <c:pt idx="217">
                  <c:v>0.2666</c:v>
                </c:pt>
                <c:pt idx="218">
                  <c:v>0.26370000000000005</c:v>
                </c:pt>
                <c:pt idx="219">
                  <c:v>0.2611</c:v>
                </c:pt>
                <c:pt idx="220">
                  <c:v>0.25840000000000002</c:v>
                </c:pt>
                <c:pt idx="221">
                  <c:v>0.25569999999999998</c:v>
                </c:pt>
                <c:pt idx="222">
                  <c:v>0.25280000000000002</c:v>
                </c:pt>
                <c:pt idx="223">
                  <c:v>0.25030000000000002</c:v>
                </c:pt>
                <c:pt idx="224">
                  <c:v>0.24750000000000008</c:v>
                </c:pt>
                <c:pt idx="225">
                  <c:v>0.24430000000000004</c:v>
                </c:pt>
                <c:pt idx="226">
                  <c:v>0.24180000000000001</c:v>
                </c:pt>
                <c:pt idx="227">
                  <c:v>0.23910000000000001</c:v>
                </c:pt>
                <c:pt idx="228">
                  <c:v>0.2361</c:v>
                </c:pt>
                <c:pt idx="229">
                  <c:v>0.2336</c:v>
                </c:pt>
                <c:pt idx="230">
                  <c:v>0.23050000000000001</c:v>
                </c:pt>
                <c:pt idx="231">
                  <c:v>0.22819999999999999</c:v>
                </c:pt>
                <c:pt idx="232">
                  <c:v>0.2248</c:v>
                </c:pt>
                <c:pt idx="233">
                  <c:v>0.2223</c:v>
                </c:pt>
                <c:pt idx="234">
                  <c:v>0.21940000000000012</c:v>
                </c:pt>
                <c:pt idx="235">
                  <c:v>0.21650000000000008</c:v>
                </c:pt>
                <c:pt idx="236">
                  <c:v>0.21360000000000001</c:v>
                </c:pt>
                <c:pt idx="237">
                  <c:v>0.21070000000000008</c:v>
                </c:pt>
                <c:pt idx="238">
                  <c:v>0.20830000000000001</c:v>
                </c:pt>
                <c:pt idx="239">
                  <c:v>0.20530000000000001</c:v>
                </c:pt>
                <c:pt idx="240">
                  <c:v>0.20230000000000001</c:v>
                </c:pt>
                <c:pt idx="241">
                  <c:v>0.19989999999999999</c:v>
                </c:pt>
                <c:pt idx="242">
                  <c:v>0.1968</c:v>
                </c:pt>
                <c:pt idx="243">
                  <c:v>0.19409999999999999</c:v>
                </c:pt>
                <c:pt idx="244">
                  <c:v>0.1913</c:v>
                </c:pt>
                <c:pt idx="245">
                  <c:v>0.18860000000000007</c:v>
                </c:pt>
                <c:pt idx="246">
                  <c:v>0.18580000000000008</c:v>
                </c:pt>
                <c:pt idx="247">
                  <c:v>0.18390000000000009</c:v>
                </c:pt>
                <c:pt idx="248">
                  <c:v>0.18030000000000004</c:v>
                </c:pt>
                <c:pt idx="249">
                  <c:v>0.17810000000000001</c:v>
                </c:pt>
                <c:pt idx="250">
                  <c:v>0.17430000000000001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E-B404-411C-9115-8A1358F28BA0}"/>
            </c:ext>
          </c:extLst>
        </c:ser>
        <c:ser>
          <c:idx val="31"/>
          <c:order val="31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Sheet1!$AG$6:$AG$256</c:f>
              <c:numCache>
                <c:formatCode>General</c:formatCode>
                <c:ptCount val="251"/>
                <c:pt idx="0">
                  <c:v>0.4027</c:v>
                </c:pt>
                <c:pt idx="1">
                  <c:v>0.37150000000000016</c:v>
                </c:pt>
                <c:pt idx="2">
                  <c:v>0.35390000000000021</c:v>
                </c:pt>
                <c:pt idx="3">
                  <c:v>0.34410000000000002</c:v>
                </c:pt>
                <c:pt idx="4">
                  <c:v>0.33880000000000032</c:v>
                </c:pt>
                <c:pt idx="5">
                  <c:v>0.33610000000000018</c:v>
                </c:pt>
                <c:pt idx="6">
                  <c:v>0.33470000000000016</c:v>
                </c:pt>
                <c:pt idx="7">
                  <c:v>0.33380000000000032</c:v>
                </c:pt>
                <c:pt idx="8">
                  <c:v>0.33320000000000016</c:v>
                </c:pt>
                <c:pt idx="9">
                  <c:v>0.33270000000000016</c:v>
                </c:pt>
                <c:pt idx="10">
                  <c:v>0.33210000000000017</c:v>
                </c:pt>
                <c:pt idx="11">
                  <c:v>0.33130000000000026</c:v>
                </c:pt>
                <c:pt idx="12">
                  <c:v>0.33000000000000024</c:v>
                </c:pt>
                <c:pt idx="13">
                  <c:v>0.32850000000000024</c:v>
                </c:pt>
                <c:pt idx="14">
                  <c:v>0.32640000000000025</c:v>
                </c:pt>
                <c:pt idx="15">
                  <c:v>0.32380000000000025</c:v>
                </c:pt>
                <c:pt idx="16">
                  <c:v>0.32080000000000025</c:v>
                </c:pt>
                <c:pt idx="17">
                  <c:v>0.31720000000000015</c:v>
                </c:pt>
                <c:pt idx="18">
                  <c:v>0.31290000000000018</c:v>
                </c:pt>
                <c:pt idx="19">
                  <c:v>0.30810000000000015</c:v>
                </c:pt>
                <c:pt idx="20">
                  <c:v>0.30220000000000002</c:v>
                </c:pt>
                <c:pt idx="21">
                  <c:v>0.29540000000000016</c:v>
                </c:pt>
                <c:pt idx="22">
                  <c:v>0.28770000000000001</c:v>
                </c:pt>
                <c:pt idx="23">
                  <c:v>0.27960000000000002</c:v>
                </c:pt>
                <c:pt idx="24">
                  <c:v>0.26960000000000001</c:v>
                </c:pt>
                <c:pt idx="25">
                  <c:v>0.2596</c:v>
                </c:pt>
                <c:pt idx="26">
                  <c:v>0.24980000000000008</c:v>
                </c:pt>
                <c:pt idx="27">
                  <c:v>0.23950000000000007</c:v>
                </c:pt>
                <c:pt idx="28">
                  <c:v>0.2298</c:v>
                </c:pt>
                <c:pt idx="29">
                  <c:v>0.2205</c:v>
                </c:pt>
                <c:pt idx="30">
                  <c:v>0.21180000000000004</c:v>
                </c:pt>
                <c:pt idx="31">
                  <c:v>0.20390000000000008</c:v>
                </c:pt>
                <c:pt idx="32">
                  <c:v>0.1973</c:v>
                </c:pt>
                <c:pt idx="33">
                  <c:v>0.1915</c:v>
                </c:pt>
                <c:pt idx="34">
                  <c:v>0.18720000000000009</c:v>
                </c:pt>
                <c:pt idx="35">
                  <c:v>0.18370000000000009</c:v>
                </c:pt>
                <c:pt idx="36">
                  <c:v>0.18160000000000001</c:v>
                </c:pt>
                <c:pt idx="37">
                  <c:v>0.18020000000000008</c:v>
                </c:pt>
                <c:pt idx="38">
                  <c:v>0.17960000000000001</c:v>
                </c:pt>
                <c:pt idx="39">
                  <c:v>0.17980000000000004</c:v>
                </c:pt>
                <c:pt idx="40">
                  <c:v>0.18040000000000009</c:v>
                </c:pt>
                <c:pt idx="41">
                  <c:v>0.18090000000000009</c:v>
                </c:pt>
                <c:pt idx="42">
                  <c:v>0.18180000000000004</c:v>
                </c:pt>
                <c:pt idx="43">
                  <c:v>0.18250000000000008</c:v>
                </c:pt>
                <c:pt idx="44">
                  <c:v>0.18310000000000001</c:v>
                </c:pt>
                <c:pt idx="45">
                  <c:v>0.18320000000000008</c:v>
                </c:pt>
                <c:pt idx="46">
                  <c:v>0.18380000000000007</c:v>
                </c:pt>
                <c:pt idx="47">
                  <c:v>0.18360000000000001</c:v>
                </c:pt>
                <c:pt idx="48">
                  <c:v>0.18350000000000008</c:v>
                </c:pt>
                <c:pt idx="49">
                  <c:v>0.18310000000000001</c:v>
                </c:pt>
                <c:pt idx="50">
                  <c:v>0.18250000000000008</c:v>
                </c:pt>
                <c:pt idx="51">
                  <c:v>0.18180000000000004</c:v>
                </c:pt>
                <c:pt idx="52">
                  <c:v>0.18050000000000008</c:v>
                </c:pt>
                <c:pt idx="53">
                  <c:v>0.17940000000000009</c:v>
                </c:pt>
                <c:pt idx="54">
                  <c:v>0.17770000000000008</c:v>
                </c:pt>
                <c:pt idx="55">
                  <c:v>0.17610000000000001</c:v>
                </c:pt>
                <c:pt idx="56">
                  <c:v>0.17419999999999999</c:v>
                </c:pt>
                <c:pt idx="57">
                  <c:v>0.17219999999999999</c:v>
                </c:pt>
                <c:pt idx="58">
                  <c:v>0.17</c:v>
                </c:pt>
                <c:pt idx="59">
                  <c:v>0.1678</c:v>
                </c:pt>
                <c:pt idx="60">
                  <c:v>0.16550000000000001</c:v>
                </c:pt>
                <c:pt idx="61">
                  <c:v>0.1628</c:v>
                </c:pt>
                <c:pt idx="62">
                  <c:v>0.1603</c:v>
                </c:pt>
                <c:pt idx="63">
                  <c:v>0.15750000000000008</c:v>
                </c:pt>
                <c:pt idx="64">
                  <c:v>0.15480000000000008</c:v>
                </c:pt>
                <c:pt idx="65">
                  <c:v>0.15190000000000009</c:v>
                </c:pt>
                <c:pt idx="66">
                  <c:v>0.14920000000000008</c:v>
                </c:pt>
                <c:pt idx="67">
                  <c:v>0.14630000000000001</c:v>
                </c:pt>
                <c:pt idx="68">
                  <c:v>0.14350000000000004</c:v>
                </c:pt>
                <c:pt idx="69">
                  <c:v>0.14069999999999999</c:v>
                </c:pt>
                <c:pt idx="70">
                  <c:v>0.1381</c:v>
                </c:pt>
                <c:pt idx="71">
                  <c:v>0.13569999999999999</c:v>
                </c:pt>
                <c:pt idx="72">
                  <c:v>0.13289999999999999</c:v>
                </c:pt>
                <c:pt idx="73">
                  <c:v>0.13039999999999999</c:v>
                </c:pt>
                <c:pt idx="74">
                  <c:v>0.12809999999999999</c:v>
                </c:pt>
                <c:pt idx="75">
                  <c:v>0.12609999999999999</c:v>
                </c:pt>
                <c:pt idx="76">
                  <c:v>0.12429999999999999</c:v>
                </c:pt>
                <c:pt idx="77">
                  <c:v>0.12250000000000004</c:v>
                </c:pt>
                <c:pt idx="78">
                  <c:v>0.12089999999999998</c:v>
                </c:pt>
                <c:pt idx="79">
                  <c:v>0.11950000000000002</c:v>
                </c:pt>
                <c:pt idx="80">
                  <c:v>0.11810000000000002</c:v>
                </c:pt>
                <c:pt idx="81">
                  <c:v>0.11720000000000004</c:v>
                </c:pt>
                <c:pt idx="82">
                  <c:v>0.1173</c:v>
                </c:pt>
                <c:pt idx="83">
                  <c:v>0.1148</c:v>
                </c:pt>
                <c:pt idx="84">
                  <c:v>0.1149</c:v>
                </c:pt>
                <c:pt idx="85">
                  <c:v>0.11459999999999998</c:v>
                </c:pt>
                <c:pt idx="86">
                  <c:v>0.11470000000000002</c:v>
                </c:pt>
                <c:pt idx="87">
                  <c:v>0.11470000000000002</c:v>
                </c:pt>
                <c:pt idx="88">
                  <c:v>0.115</c:v>
                </c:pt>
                <c:pt idx="89">
                  <c:v>0.11559999999999998</c:v>
                </c:pt>
                <c:pt idx="90">
                  <c:v>0.11620000000000004</c:v>
                </c:pt>
                <c:pt idx="91">
                  <c:v>0.1169</c:v>
                </c:pt>
                <c:pt idx="92">
                  <c:v>0.11770000000000004</c:v>
                </c:pt>
                <c:pt idx="93">
                  <c:v>0.11899999999999998</c:v>
                </c:pt>
                <c:pt idx="94">
                  <c:v>0.12039999999999998</c:v>
                </c:pt>
                <c:pt idx="95">
                  <c:v>0.12220000000000004</c:v>
                </c:pt>
                <c:pt idx="96">
                  <c:v>0.12370000000000005</c:v>
                </c:pt>
                <c:pt idx="97">
                  <c:v>0.12559999999999999</c:v>
                </c:pt>
                <c:pt idx="98">
                  <c:v>0.12709999999999999</c:v>
                </c:pt>
                <c:pt idx="99">
                  <c:v>0.12939999999999999</c:v>
                </c:pt>
                <c:pt idx="100">
                  <c:v>0.13159999999999999</c:v>
                </c:pt>
                <c:pt idx="101">
                  <c:v>0.13389999999999999</c:v>
                </c:pt>
                <c:pt idx="102">
                  <c:v>0.1363</c:v>
                </c:pt>
                <c:pt idx="103">
                  <c:v>0.13900000000000001</c:v>
                </c:pt>
                <c:pt idx="104">
                  <c:v>0.14130000000000001</c:v>
                </c:pt>
                <c:pt idx="105">
                  <c:v>0.14410000000000001</c:v>
                </c:pt>
                <c:pt idx="106">
                  <c:v>0.14690000000000009</c:v>
                </c:pt>
                <c:pt idx="107">
                  <c:v>0.14940000000000009</c:v>
                </c:pt>
                <c:pt idx="108">
                  <c:v>0.15230000000000007</c:v>
                </c:pt>
                <c:pt idx="109">
                  <c:v>0.15490000000000012</c:v>
                </c:pt>
                <c:pt idx="110">
                  <c:v>0.15820000000000009</c:v>
                </c:pt>
                <c:pt idx="111">
                  <c:v>0.1608</c:v>
                </c:pt>
                <c:pt idx="112">
                  <c:v>0.16400000000000001</c:v>
                </c:pt>
                <c:pt idx="113">
                  <c:v>0.16750000000000001</c:v>
                </c:pt>
                <c:pt idx="114">
                  <c:v>0.17030000000000001</c:v>
                </c:pt>
                <c:pt idx="115">
                  <c:v>0.17350000000000004</c:v>
                </c:pt>
                <c:pt idx="116">
                  <c:v>0.17680000000000001</c:v>
                </c:pt>
                <c:pt idx="117">
                  <c:v>0.18020000000000008</c:v>
                </c:pt>
                <c:pt idx="118">
                  <c:v>0.18320000000000008</c:v>
                </c:pt>
                <c:pt idx="119">
                  <c:v>0.18640000000000012</c:v>
                </c:pt>
                <c:pt idx="120">
                  <c:v>0.19</c:v>
                </c:pt>
                <c:pt idx="121">
                  <c:v>0.19409999999999999</c:v>
                </c:pt>
                <c:pt idx="122">
                  <c:v>0.19750000000000001</c:v>
                </c:pt>
                <c:pt idx="123">
                  <c:v>0.20119999999999999</c:v>
                </c:pt>
                <c:pt idx="124">
                  <c:v>0.20380000000000001</c:v>
                </c:pt>
                <c:pt idx="125">
                  <c:v>0.20640000000000008</c:v>
                </c:pt>
                <c:pt idx="126">
                  <c:v>0.20940000000000009</c:v>
                </c:pt>
                <c:pt idx="127">
                  <c:v>0.21210000000000001</c:v>
                </c:pt>
                <c:pt idx="128">
                  <c:v>0.21550000000000008</c:v>
                </c:pt>
                <c:pt idx="129">
                  <c:v>0.21820000000000009</c:v>
                </c:pt>
                <c:pt idx="130">
                  <c:v>0.22189999999999999</c:v>
                </c:pt>
                <c:pt idx="131">
                  <c:v>0.2238</c:v>
                </c:pt>
                <c:pt idx="132">
                  <c:v>0.22789999999999999</c:v>
                </c:pt>
                <c:pt idx="133">
                  <c:v>0.2306</c:v>
                </c:pt>
                <c:pt idx="134">
                  <c:v>0.23300000000000001</c:v>
                </c:pt>
                <c:pt idx="135">
                  <c:v>0.23640000000000008</c:v>
                </c:pt>
                <c:pt idx="136">
                  <c:v>0.23970000000000008</c:v>
                </c:pt>
                <c:pt idx="137">
                  <c:v>0.24210000000000001</c:v>
                </c:pt>
                <c:pt idx="138">
                  <c:v>0.24460000000000001</c:v>
                </c:pt>
                <c:pt idx="139">
                  <c:v>0.24750000000000008</c:v>
                </c:pt>
                <c:pt idx="140">
                  <c:v>0.25019999999999998</c:v>
                </c:pt>
                <c:pt idx="141">
                  <c:v>0.2525</c:v>
                </c:pt>
                <c:pt idx="142">
                  <c:v>0.25480000000000008</c:v>
                </c:pt>
                <c:pt idx="143">
                  <c:v>0.2571</c:v>
                </c:pt>
                <c:pt idx="144">
                  <c:v>0.25970000000000004</c:v>
                </c:pt>
                <c:pt idx="145">
                  <c:v>0.2616</c:v>
                </c:pt>
                <c:pt idx="146">
                  <c:v>0.26379999999999998</c:v>
                </c:pt>
                <c:pt idx="147">
                  <c:v>0.26570000000000005</c:v>
                </c:pt>
                <c:pt idx="148">
                  <c:v>0.26800000000000002</c:v>
                </c:pt>
                <c:pt idx="149">
                  <c:v>0.27010000000000001</c:v>
                </c:pt>
                <c:pt idx="150">
                  <c:v>0.27140000000000014</c:v>
                </c:pt>
                <c:pt idx="151">
                  <c:v>0.27350000000000002</c:v>
                </c:pt>
                <c:pt idx="152">
                  <c:v>0.27480000000000016</c:v>
                </c:pt>
                <c:pt idx="153">
                  <c:v>0.2767</c:v>
                </c:pt>
                <c:pt idx="154">
                  <c:v>0.27830000000000016</c:v>
                </c:pt>
                <c:pt idx="155">
                  <c:v>0.2792</c:v>
                </c:pt>
                <c:pt idx="156">
                  <c:v>0.28100000000000008</c:v>
                </c:pt>
                <c:pt idx="157">
                  <c:v>0.28210000000000002</c:v>
                </c:pt>
                <c:pt idx="158">
                  <c:v>0.28390000000000021</c:v>
                </c:pt>
                <c:pt idx="159">
                  <c:v>0.28440000000000021</c:v>
                </c:pt>
                <c:pt idx="160">
                  <c:v>0.28530000000000016</c:v>
                </c:pt>
                <c:pt idx="161">
                  <c:v>0.28690000000000021</c:v>
                </c:pt>
                <c:pt idx="162">
                  <c:v>0.28730000000000017</c:v>
                </c:pt>
                <c:pt idx="163">
                  <c:v>0.28830000000000017</c:v>
                </c:pt>
                <c:pt idx="164">
                  <c:v>0.28960000000000002</c:v>
                </c:pt>
                <c:pt idx="165">
                  <c:v>0.28990000000000021</c:v>
                </c:pt>
                <c:pt idx="166">
                  <c:v>0.29070000000000001</c:v>
                </c:pt>
                <c:pt idx="167">
                  <c:v>0.29150000000000015</c:v>
                </c:pt>
                <c:pt idx="168">
                  <c:v>0.29070000000000001</c:v>
                </c:pt>
                <c:pt idx="169">
                  <c:v>0.29160000000000008</c:v>
                </c:pt>
                <c:pt idx="170">
                  <c:v>0.29110000000000008</c:v>
                </c:pt>
                <c:pt idx="171">
                  <c:v>0.29200000000000015</c:v>
                </c:pt>
                <c:pt idx="172">
                  <c:v>0.29260000000000008</c:v>
                </c:pt>
                <c:pt idx="173">
                  <c:v>0.29240000000000022</c:v>
                </c:pt>
                <c:pt idx="174">
                  <c:v>0.29340000000000022</c:v>
                </c:pt>
                <c:pt idx="175">
                  <c:v>0.29260000000000008</c:v>
                </c:pt>
                <c:pt idx="176">
                  <c:v>0.29240000000000022</c:v>
                </c:pt>
                <c:pt idx="177">
                  <c:v>0.29220000000000002</c:v>
                </c:pt>
                <c:pt idx="178">
                  <c:v>0.29200000000000015</c:v>
                </c:pt>
                <c:pt idx="179">
                  <c:v>0.29180000000000017</c:v>
                </c:pt>
                <c:pt idx="180">
                  <c:v>0.29110000000000008</c:v>
                </c:pt>
                <c:pt idx="181">
                  <c:v>0.29000000000000015</c:v>
                </c:pt>
                <c:pt idx="182">
                  <c:v>0.29020000000000001</c:v>
                </c:pt>
                <c:pt idx="183">
                  <c:v>0.28930000000000017</c:v>
                </c:pt>
                <c:pt idx="184">
                  <c:v>0.28820000000000001</c:v>
                </c:pt>
                <c:pt idx="185">
                  <c:v>0.28760000000000002</c:v>
                </c:pt>
                <c:pt idx="186">
                  <c:v>0.28640000000000021</c:v>
                </c:pt>
                <c:pt idx="187">
                  <c:v>0.28570000000000001</c:v>
                </c:pt>
                <c:pt idx="188">
                  <c:v>0.28450000000000014</c:v>
                </c:pt>
                <c:pt idx="189">
                  <c:v>0.28300000000000008</c:v>
                </c:pt>
                <c:pt idx="190">
                  <c:v>0.28240000000000015</c:v>
                </c:pt>
                <c:pt idx="191">
                  <c:v>0.28110000000000002</c:v>
                </c:pt>
                <c:pt idx="192">
                  <c:v>0.27940000000000015</c:v>
                </c:pt>
                <c:pt idx="193">
                  <c:v>0.27900000000000008</c:v>
                </c:pt>
                <c:pt idx="194">
                  <c:v>0.27710000000000001</c:v>
                </c:pt>
                <c:pt idx="195">
                  <c:v>0.27580000000000016</c:v>
                </c:pt>
                <c:pt idx="196">
                  <c:v>0.27380000000000015</c:v>
                </c:pt>
                <c:pt idx="197">
                  <c:v>0.27230000000000015</c:v>
                </c:pt>
                <c:pt idx="198">
                  <c:v>0.2707</c:v>
                </c:pt>
                <c:pt idx="199">
                  <c:v>0.26950000000000002</c:v>
                </c:pt>
                <c:pt idx="200">
                  <c:v>0.26750000000000002</c:v>
                </c:pt>
                <c:pt idx="201">
                  <c:v>0.26570000000000005</c:v>
                </c:pt>
                <c:pt idx="202">
                  <c:v>0.26390000000000002</c:v>
                </c:pt>
                <c:pt idx="203">
                  <c:v>0.2621</c:v>
                </c:pt>
                <c:pt idx="204">
                  <c:v>0.25979999999999998</c:v>
                </c:pt>
                <c:pt idx="205">
                  <c:v>0.25790000000000002</c:v>
                </c:pt>
                <c:pt idx="206">
                  <c:v>0.25590000000000002</c:v>
                </c:pt>
                <c:pt idx="207">
                  <c:v>0.25380000000000008</c:v>
                </c:pt>
                <c:pt idx="208">
                  <c:v>0.25169999999999998</c:v>
                </c:pt>
                <c:pt idx="209">
                  <c:v>0.24960000000000004</c:v>
                </c:pt>
                <c:pt idx="210">
                  <c:v>0.24770000000000009</c:v>
                </c:pt>
                <c:pt idx="211">
                  <c:v>0.24530000000000007</c:v>
                </c:pt>
                <c:pt idx="212">
                  <c:v>0.24340000000000009</c:v>
                </c:pt>
                <c:pt idx="213">
                  <c:v>0.24110000000000001</c:v>
                </c:pt>
                <c:pt idx="214">
                  <c:v>0.23890000000000008</c:v>
                </c:pt>
                <c:pt idx="215">
                  <c:v>0.2366</c:v>
                </c:pt>
                <c:pt idx="216">
                  <c:v>0.23440000000000008</c:v>
                </c:pt>
                <c:pt idx="217">
                  <c:v>0.23200000000000001</c:v>
                </c:pt>
                <c:pt idx="218">
                  <c:v>0.22950000000000001</c:v>
                </c:pt>
                <c:pt idx="219">
                  <c:v>0.2273</c:v>
                </c:pt>
                <c:pt idx="220">
                  <c:v>0.22500000000000001</c:v>
                </c:pt>
                <c:pt idx="221">
                  <c:v>0.2225</c:v>
                </c:pt>
                <c:pt idx="222">
                  <c:v>0.22</c:v>
                </c:pt>
                <c:pt idx="223">
                  <c:v>0.21800000000000008</c:v>
                </c:pt>
                <c:pt idx="224">
                  <c:v>0.21540000000000009</c:v>
                </c:pt>
                <c:pt idx="225">
                  <c:v>0.21270000000000008</c:v>
                </c:pt>
                <c:pt idx="226">
                  <c:v>0.21050000000000008</c:v>
                </c:pt>
                <c:pt idx="227">
                  <c:v>0.20800000000000007</c:v>
                </c:pt>
                <c:pt idx="228">
                  <c:v>0.20540000000000008</c:v>
                </c:pt>
                <c:pt idx="229">
                  <c:v>0.20330000000000001</c:v>
                </c:pt>
                <c:pt idx="230">
                  <c:v>0.2006</c:v>
                </c:pt>
                <c:pt idx="231">
                  <c:v>0.19850000000000001</c:v>
                </c:pt>
                <c:pt idx="232">
                  <c:v>0.1956</c:v>
                </c:pt>
                <c:pt idx="233">
                  <c:v>0.1933</c:v>
                </c:pt>
                <c:pt idx="234">
                  <c:v>0.191</c:v>
                </c:pt>
                <c:pt idx="235">
                  <c:v>0.18830000000000008</c:v>
                </c:pt>
                <c:pt idx="236">
                  <c:v>0.18590000000000012</c:v>
                </c:pt>
                <c:pt idx="237">
                  <c:v>0.18320000000000008</c:v>
                </c:pt>
                <c:pt idx="238">
                  <c:v>0.18110000000000001</c:v>
                </c:pt>
                <c:pt idx="239">
                  <c:v>0.17880000000000001</c:v>
                </c:pt>
                <c:pt idx="240">
                  <c:v>0.17610000000000001</c:v>
                </c:pt>
                <c:pt idx="241">
                  <c:v>0.17380000000000001</c:v>
                </c:pt>
                <c:pt idx="242">
                  <c:v>0.17140000000000008</c:v>
                </c:pt>
                <c:pt idx="243">
                  <c:v>0.16880000000000001</c:v>
                </c:pt>
                <c:pt idx="244">
                  <c:v>0.16639999999999999</c:v>
                </c:pt>
                <c:pt idx="245">
                  <c:v>0.16420000000000001</c:v>
                </c:pt>
                <c:pt idx="246">
                  <c:v>0.16220000000000001</c:v>
                </c:pt>
                <c:pt idx="247">
                  <c:v>0.16</c:v>
                </c:pt>
                <c:pt idx="248">
                  <c:v>0.15680000000000008</c:v>
                </c:pt>
                <c:pt idx="249">
                  <c:v>0.15500000000000008</c:v>
                </c:pt>
                <c:pt idx="250">
                  <c:v>0.15150000000000008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1F-B404-411C-9115-8A1358F28BA0}"/>
            </c:ext>
          </c:extLst>
        </c:ser>
        <c:ser>
          <c:idx val="32"/>
          <c:order val="32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Sheet1!$AH$6:$AH$256</c:f>
              <c:numCache>
                <c:formatCode>General</c:formatCode>
                <c:ptCount val="251"/>
                <c:pt idx="0">
                  <c:v>0.37050000000000016</c:v>
                </c:pt>
                <c:pt idx="1">
                  <c:v>0.34380000000000016</c:v>
                </c:pt>
                <c:pt idx="2">
                  <c:v>0.32830000000000026</c:v>
                </c:pt>
                <c:pt idx="3">
                  <c:v>0.31990000000000024</c:v>
                </c:pt>
                <c:pt idx="4">
                  <c:v>0.31550000000000017</c:v>
                </c:pt>
                <c:pt idx="5">
                  <c:v>0.31320000000000014</c:v>
                </c:pt>
                <c:pt idx="6">
                  <c:v>0.31200000000000017</c:v>
                </c:pt>
                <c:pt idx="7">
                  <c:v>0.31120000000000014</c:v>
                </c:pt>
                <c:pt idx="8">
                  <c:v>0.31060000000000021</c:v>
                </c:pt>
                <c:pt idx="9">
                  <c:v>0.30990000000000018</c:v>
                </c:pt>
                <c:pt idx="10">
                  <c:v>0.30920000000000014</c:v>
                </c:pt>
                <c:pt idx="11">
                  <c:v>0.30820000000000008</c:v>
                </c:pt>
                <c:pt idx="12">
                  <c:v>0.30650000000000022</c:v>
                </c:pt>
                <c:pt idx="13">
                  <c:v>0.30470000000000008</c:v>
                </c:pt>
                <c:pt idx="14">
                  <c:v>0.30230000000000018</c:v>
                </c:pt>
                <c:pt idx="15">
                  <c:v>0.29970000000000002</c:v>
                </c:pt>
                <c:pt idx="16">
                  <c:v>0.29620000000000002</c:v>
                </c:pt>
                <c:pt idx="17">
                  <c:v>0.29230000000000017</c:v>
                </c:pt>
                <c:pt idx="18">
                  <c:v>0.28790000000000021</c:v>
                </c:pt>
                <c:pt idx="19">
                  <c:v>0.28280000000000016</c:v>
                </c:pt>
                <c:pt idx="20">
                  <c:v>0.27730000000000016</c:v>
                </c:pt>
                <c:pt idx="21">
                  <c:v>0.27050000000000002</c:v>
                </c:pt>
                <c:pt idx="22">
                  <c:v>0.26300000000000001</c:v>
                </c:pt>
                <c:pt idx="23">
                  <c:v>0.2555</c:v>
                </c:pt>
                <c:pt idx="24">
                  <c:v>0.24570000000000008</c:v>
                </c:pt>
                <c:pt idx="25">
                  <c:v>0.2366</c:v>
                </c:pt>
                <c:pt idx="26">
                  <c:v>0.22720000000000001</c:v>
                </c:pt>
                <c:pt idx="27">
                  <c:v>0.21760000000000004</c:v>
                </c:pt>
                <c:pt idx="28">
                  <c:v>0.20860000000000001</c:v>
                </c:pt>
                <c:pt idx="29">
                  <c:v>0.2</c:v>
                </c:pt>
                <c:pt idx="30">
                  <c:v>0.1918</c:v>
                </c:pt>
                <c:pt idx="31">
                  <c:v>0.18460000000000001</c:v>
                </c:pt>
                <c:pt idx="32">
                  <c:v>0.17850000000000008</c:v>
                </c:pt>
                <c:pt idx="33">
                  <c:v>0.1731</c:v>
                </c:pt>
                <c:pt idx="34">
                  <c:v>0.16869999999999999</c:v>
                </c:pt>
                <c:pt idx="35">
                  <c:v>0.1653</c:v>
                </c:pt>
                <c:pt idx="36">
                  <c:v>0.1633</c:v>
                </c:pt>
                <c:pt idx="37">
                  <c:v>0.16189999999999999</c:v>
                </c:pt>
                <c:pt idx="38">
                  <c:v>0.161</c:v>
                </c:pt>
                <c:pt idx="39">
                  <c:v>0.16109999999999999</c:v>
                </c:pt>
                <c:pt idx="40">
                  <c:v>0.16139999999999999</c:v>
                </c:pt>
                <c:pt idx="41">
                  <c:v>0.1618</c:v>
                </c:pt>
                <c:pt idx="42">
                  <c:v>0.1623</c:v>
                </c:pt>
                <c:pt idx="43">
                  <c:v>0.1628</c:v>
                </c:pt>
                <c:pt idx="44">
                  <c:v>0.16300000000000001</c:v>
                </c:pt>
                <c:pt idx="45">
                  <c:v>0.16339999999999999</c:v>
                </c:pt>
                <c:pt idx="46">
                  <c:v>0.16370000000000001</c:v>
                </c:pt>
                <c:pt idx="47">
                  <c:v>0.16320000000000001</c:v>
                </c:pt>
                <c:pt idx="48">
                  <c:v>0.16309999999999999</c:v>
                </c:pt>
                <c:pt idx="49">
                  <c:v>0.16270000000000001</c:v>
                </c:pt>
                <c:pt idx="50">
                  <c:v>0.16209999999999999</c:v>
                </c:pt>
                <c:pt idx="51">
                  <c:v>0.16139999999999999</c:v>
                </c:pt>
                <c:pt idx="52">
                  <c:v>0.16020000000000001</c:v>
                </c:pt>
                <c:pt idx="53">
                  <c:v>0.15910000000000007</c:v>
                </c:pt>
                <c:pt idx="54">
                  <c:v>0.15760000000000007</c:v>
                </c:pt>
                <c:pt idx="55">
                  <c:v>0.15620000000000009</c:v>
                </c:pt>
                <c:pt idx="56">
                  <c:v>0.15460000000000004</c:v>
                </c:pt>
                <c:pt idx="57">
                  <c:v>0.15270000000000009</c:v>
                </c:pt>
                <c:pt idx="58">
                  <c:v>0.15070000000000008</c:v>
                </c:pt>
                <c:pt idx="59">
                  <c:v>0.14870000000000008</c:v>
                </c:pt>
                <c:pt idx="60">
                  <c:v>0.14680000000000001</c:v>
                </c:pt>
                <c:pt idx="61">
                  <c:v>0.14440000000000008</c:v>
                </c:pt>
                <c:pt idx="62">
                  <c:v>0.14200000000000004</c:v>
                </c:pt>
                <c:pt idx="63">
                  <c:v>0.1396</c:v>
                </c:pt>
                <c:pt idx="64">
                  <c:v>0.13719999999999999</c:v>
                </c:pt>
                <c:pt idx="65">
                  <c:v>0.1346</c:v>
                </c:pt>
                <c:pt idx="66">
                  <c:v>0.13220000000000001</c:v>
                </c:pt>
                <c:pt idx="67">
                  <c:v>0.12959999999999999</c:v>
                </c:pt>
                <c:pt idx="68">
                  <c:v>0.12709999999999999</c:v>
                </c:pt>
                <c:pt idx="69">
                  <c:v>0.12460000000000004</c:v>
                </c:pt>
                <c:pt idx="70">
                  <c:v>0.12230000000000002</c:v>
                </c:pt>
                <c:pt idx="71">
                  <c:v>0.12000000000000002</c:v>
                </c:pt>
                <c:pt idx="72">
                  <c:v>0.11770000000000004</c:v>
                </c:pt>
                <c:pt idx="73">
                  <c:v>0.11550000000000002</c:v>
                </c:pt>
                <c:pt idx="74">
                  <c:v>0.1134</c:v>
                </c:pt>
                <c:pt idx="75">
                  <c:v>0.1115</c:v>
                </c:pt>
                <c:pt idx="76">
                  <c:v>0.10990000000000004</c:v>
                </c:pt>
                <c:pt idx="77">
                  <c:v>0.10820000000000005</c:v>
                </c:pt>
                <c:pt idx="78">
                  <c:v>0.10690000000000002</c:v>
                </c:pt>
                <c:pt idx="79">
                  <c:v>0.10560000000000004</c:v>
                </c:pt>
                <c:pt idx="80">
                  <c:v>0.10440000000000002</c:v>
                </c:pt>
                <c:pt idx="81">
                  <c:v>0.10360000000000004</c:v>
                </c:pt>
                <c:pt idx="82">
                  <c:v>0.10370000000000004</c:v>
                </c:pt>
                <c:pt idx="83">
                  <c:v>0.10150000000000002</c:v>
                </c:pt>
                <c:pt idx="84">
                  <c:v>0.10150000000000002</c:v>
                </c:pt>
                <c:pt idx="85">
                  <c:v>0.1013</c:v>
                </c:pt>
                <c:pt idx="86">
                  <c:v>0.1013</c:v>
                </c:pt>
                <c:pt idx="87">
                  <c:v>0.1014</c:v>
                </c:pt>
                <c:pt idx="88">
                  <c:v>0.1019</c:v>
                </c:pt>
                <c:pt idx="89">
                  <c:v>0.10220000000000004</c:v>
                </c:pt>
                <c:pt idx="90">
                  <c:v>0.10249999999999998</c:v>
                </c:pt>
                <c:pt idx="91">
                  <c:v>0.1033</c:v>
                </c:pt>
                <c:pt idx="92">
                  <c:v>0.10420000000000004</c:v>
                </c:pt>
                <c:pt idx="93">
                  <c:v>0.10500000000000002</c:v>
                </c:pt>
                <c:pt idx="94">
                  <c:v>0.10630000000000002</c:v>
                </c:pt>
                <c:pt idx="95">
                  <c:v>0.10780000000000002</c:v>
                </c:pt>
                <c:pt idx="96">
                  <c:v>0.10920000000000007</c:v>
                </c:pt>
                <c:pt idx="97">
                  <c:v>0.1109</c:v>
                </c:pt>
                <c:pt idx="98">
                  <c:v>0.1125</c:v>
                </c:pt>
                <c:pt idx="99">
                  <c:v>0.1143</c:v>
                </c:pt>
                <c:pt idx="100">
                  <c:v>0.11600000000000002</c:v>
                </c:pt>
                <c:pt idx="101">
                  <c:v>0.11810000000000002</c:v>
                </c:pt>
                <c:pt idx="102">
                  <c:v>0.12020000000000004</c:v>
                </c:pt>
                <c:pt idx="103">
                  <c:v>0.12250000000000004</c:v>
                </c:pt>
                <c:pt idx="104">
                  <c:v>0.12470000000000007</c:v>
                </c:pt>
                <c:pt idx="105">
                  <c:v>0.127</c:v>
                </c:pt>
                <c:pt idx="106">
                  <c:v>0.12959999999999999</c:v>
                </c:pt>
                <c:pt idx="107">
                  <c:v>0.1318</c:v>
                </c:pt>
                <c:pt idx="108">
                  <c:v>0.13420000000000001</c:v>
                </c:pt>
                <c:pt idx="109">
                  <c:v>0.1366</c:v>
                </c:pt>
                <c:pt idx="110">
                  <c:v>0.13940000000000008</c:v>
                </c:pt>
                <c:pt idx="111">
                  <c:v>0.14180000000000001</c:v>
                </c:pt>
                <c:pt idx="112">
                  <c:v>0.14450000000000007</c:v>
                </c:pt>
                <c:pt idx="113">
                  <c:v>0.14770000000000008</c:v>
                </c:pt>
                <c:pt idx="114">
                  <c:v>0.15000000000000008</c:v>
                </c:pt>
                <c:pt idx="115">
                  <c:v>0.15290000000000009</c:v>
                </c:pt>
                <c:pt idx="116">
                  <c:v>0.15580000000000008</c:v>
                </c:pt>
                <c:pt idx="117">
                  <c:v>0.15880000000000008</c:v>
                </c:pt>
                <c:pt idx="118">
                  <c:v>0.16139999999999999</c:v>
                </c:pt>
                <c:pt idx="119">
                  <c:v>0.16420000000000001</c:v>
                </c:pt>
                <c:pt idx="120">
                  <c:v>0.1673</c:v>
                </c:pt>
                <c:pt idx="121">
                  <c:v>0.17090000000000008</c:v>
                </c:pt>
                <c:pt idx="122">
                  <c:v>0.17380000000000001</c:v>
                </c:pt>
                <c:pt idx="123">
                  <c:v>0.17700000000000007</c:v>
                </c:pt>
                <c:pt idx="124">
                  <c:v>0.17940000000000009</c:v>
                </c:pt>
                <c:pt idx="125">
                  <c:v>0.18160000000000001</c:v>
                </c:pt>
                <c:pt idx="126">
                  <c:v>0.18430000000000007</c:v>
                </c:pt>
                <c:pt idx="127">
                  <c:v>0.18670000000000009</c:v>
                </c:pt>
                <c:pt idx="128">
                  <c:v>0.18950000000000009</c:v>
                </c:pt>
                <c:pt idx="129">
                  <c:v>0.19189999999999999</c:v>
                </c:pt>
                <c:pt idx="130">
                  <c:v>0.19520000000000001</c:v>
                </c:pt>
                <c:pt idx="131">
                  <c:v>0.1968</c:v>
                </c:pt>
                <c:pt idx="132">
                  <c:v>0.20050000000000001</c:v>
                </c:pt>
                <c:pt idx="133">
                  <c:v>0.20269999999999999</c:v>
                </c:pt>
                <c:pt idx="134">
                  <c:v>0.20500000000000004</c:v>
                </c:pt>
                <c:pt idx="135">
                  <c:v>0.20790000000000008</c:v>
                </c:pt>
                <c:pt idx="136">
                  <c:v>0.21070000000000008</c:v>
                </c:pt>
                <c:pt idx="137">
                  <c:v>0.21280000000000004</c:v>
                </c:pt>
                <c:pt idx="138">
                  <c:v>0.21510000000000001</c:v>
                </c:pt>
                <c:pt idx="139">
                  <c:v>0.21750000000000008</c:v>
                </c:pt>
                <c:pt idx="140">
                  <c:v>0.21990000000000012</c:v>
                </c:pt>
                <c:pt idx="141">
                  <c:v>0.222</c:v>
                </c:pt>
                <c:pt idx="142">
                  <c:v>0.22389999999999999</c:v>
                </c:pt>
                <c:pt idx="143">
                  <c:v>0.22600000000000001</c:v>
                </c:pt>
                <c:pt idx="144">
                  <c:v>0.22839999999999999</c:v>
                </c:pt>
                <c:pt idx="145">
                  <c:v>0.2298</c:v>
                </c:pt>
                <c:pt idx="146">
                  <c:v>0.23169999999999999</c:v>
                </c:pt>
                <c:pt idx="147">
                  <c:v>0.2336</c:v>
                </c:pt>
                <c:pt idx="148">
                  <c:v>0.23550000000000001</c:v>
                </c:pt>
                <c:pt idx="149">
                  <c:v>0.23719999999999999</c:v>
                </c:pt>
                <c:pt idx="150">
                  <c:v>0.23830000000000001</c:v>
                </c:pt>
                <c:pt idx="151">
                  <c:v>0.24030000000000001</c:v>
                </c:pt>
                <c:pt idx="152">
                  <c:v>0.24120000000000008</c:v>
                </c:pt>
                <c:pt idx="153">
                  <c:v>0.24310000000000001</c:v>
                </c:pt>
                <c:pt idx="154">
                  <c:v>0.24460000000000001</c:v>
                </c:pt>
                <c:pt idx="155">
                  <c:v>0.24530000000000007</c:v>
                </c:pt>
                <c:pt idx="156">
                  <c:v>0.24680000000000007</c:v>
                </c:pt>
                <c:pt idx="157">
                  <c:v>0.24800000000000008</c:v>
                </c:pt>
                <c:pt idx="158">
                  <c:v>0.24910000000000004</c:v>
                </c:pt>
                <c:pt idx="159">
                  <c:v>0.25010000000000004</c:v>
                </c:pt>
                <c:pt idx="160">
                  <c:v>0.25010000000000004</c:v>
                </c:pt>
                <c:pt idx="161">
                  <c:v>0.252</c:v>
                </c:pt>
                <c:pt idx="162">
                  <c:v>0.25240000000000001</c:v>
                </c:pt>
                <c:pt idx="163">
                  <c:v>0.2535</c:v>
                </c:pt>
                <c:pt idx="164">
                  <c:v>0.25419999999999998</c:v>
                </c:pt>
                <c:pt idx="165">
                  <c:v>0.25469999999999998</c:v>
                </c:pt>
                <c:pt idx="166">
                  <c:v>0.25510000000000005</c:v>
                </c:pt>
                <c:pt idx="167">
                  <c:v>0.25580000000000008</c:v>
                </c:pt>
                <c:pt idx="168">
                  <c:v>0.25540000000000002</c:v>
                </c:pt>
                <c:pt idx="169">
                  <c:v>0.25569999999999998</c:v>
                </c:pt>
                <c:pt idx="170">
                  <c:v>0.25569999999999998</c:v>
                </c:pt>
                <c:pt idx="171">
                  <c:v>0.25640000000000002</c:v>
                </c:pt>
                <c:pt idx="172">
                  <c:v>0.25690000000000002</c:v>
                </c:pt>
                <c:pt idx="173">
                  <c:v>0.25660000000000005</c:v>
                </c:pt>
                <c:pt idx="174">
                  <c:v>0.25719999999999998</c:v>
                </c:pt>
                <c:pt idx="175">
                  <c:v>0.25660000000000005</c:v>
                </c:pt>
                <c:pt idx="176">
                  <c:v>0.25629999999999997</c:v>
                </c:pt>
                <c:pt idx="177">
                  <c:v>0.25650000000000001</c:v>
                </c:pt>
                <c:pt idx="178">
                  <c:v>0.25640000000000002</c:v>
                </c:pt>
                <c:pt idx="179">
                  <c:v>0.25610000000000005</c:v>
                </c:pt>
                <c:pt idx="180">
                  <c:v>0.2555</c:v>
                </c:pt>
                <c:pt idx="181">
                  <c:v>0.25469999999999998</c:v>
                </c:pt>
                <c:pt idx="182">
                  <c:v>0.25469999999999998</c:v>
                </c:pt>
                <c:pt idx="183">
                  <c:v>0.25390000000000001</c:v>
                </c:pt>
                <c:pt idx="184">
                  <c:v>0.25290000000000001</c:v>
                </c:pt>
                <c:pt idx="185">
                  <c:v>0.25219999999999998</c:v>
                </c:pt>
                <c:pt idx="186">
                  <c:v>0.2515</c:v>
                </c:pt>
                <c:pt idx="187">
                  <c:v>0.2505</c:v>
                </c:pt>
                <c:pt idx="188">
                  <c:v>0.24990000000000012</c:v>
                </c:pt>
                <c:pt idx="189">
                  <c:v>0.24860000000000004</c:v>
                </c:pt>
                <c:pt idx="190">
                  <c:v>0.24760000000000001</c:v>
                </c:pt>
                <c:pt idx="191">
                  <c:v>0.24660000000000001</c:v>
                </c:pt>
                <c:pt idx="192">
                  <c:v>0.24520000000000008</c:v>
                </c:pt>
                <c:pt idx="193">
                  <c:v>0.24440000000000009</c:v>
                </c:pt>
                <c:pt idx="194">
                  <c:v>0.24280000000000004</c:v>
                </c:pt>
                <c:pt idx="195">
                  <c:v>0.24180000000000001</c:v>
                </c:pt>
                <c:pt idx="196">
                  <c:v>0.24030000000000001</c:v>
                </c:pt>
                <c:pt idx="197">
                  <c:v>0.23880000000000001</c:v>
                </c:pt>
                <c:pt idx="198">
                  <c:v>0.23750000000000004</c:v>
                </c:pt>
                <c:pt idx="199">
                  <c:v>0.23640000000000008</c:v>
                </c:pt>
                <c:pt idx="200">
                  <c:v>0.2346</c:v>
                </c:pt>
                <c:pt idx="201">
                  <c:v>0.23300000000000001</c:v>
                </c:pt>
                <c:pt idx="202">
                  <c:v>0.23119999999999999</c:v>
                </c:pt>
                <c:pt idx="203">
                  <c:v>0.2298</c:v>
                </c:pt>
                <c:pt idx="204">
                  <c:v>0.22800000000000001</c:v>
                </c:pt>
                <c:pt idx="205">
                  <c:v>0.2261</c:v>
                </c:pt>
                <c:pt idx="206">
                  <c:v>0.22439999999999999</c:v>
                </c:pt>
                <c:pt idx="207">
                  <c:v>0.22270000000000001</c:v>
                </c:pt>
                <c:pt idx="208">
                  <c:v>0.22059999999999999</c:v>
                </c:pt>
                <c:pt idx="209">
                  <c:v>0.21870000000000009</c:v>
                </c:pt>
                <c:pt idx="210">
                  <c:v>0.21720000000000009</c:v>
                </c:pt>
                <c:pt idx="211">
                  <c:v>0.21510000000000001</c:v>
                </c:pt>
                <c:pt idx="212">
                  <c:v>0.21340000000000009</c:v>
                </c:pt>
                <c:pt idx="213">
                  <c:v>0.21140000000000009</c:v>
                </c:pt>
                <c:pt idx="214">
                  <c:v>0.20940000000000009</c:v>
                </c:pt>
                <c:pt idx="215">
                  <c:v>0.20760000000000001</c:v>
                </c:pt>
                <c:pt idx="216">
                  <c:v>0.20530000000000001</c:v>
                </c:pt>
                <c:pt idx="217">
                  <c:v>0.2036</c:v>
                </c:pt>
                <c:pt idx="218">
                  <c:v>0.20119999999999999</c:v>
                </c:pt>
                <c:pt idx="219">
                  <c:v>0.1993</c:v>
                </c:pt>
                <c:pt idx="220">
                  <c:v>0.1973</c:v>
                </c:pt>
                <c:pt idx="221">
                  <c:v>0.19500000000000001</c:v>
                </c:pt>
                <c:pt idx="222">
                  <c:v>0.19289999999999999</c:v>
                </c:pt>
                <c:pt idx="223">
                  <c:v>0.19109999999999999</c:v>
                </c:pt>
                <c:pt idx="224">
                  <c:v>0.18870000000000009</c:v>
                </c:pt>
                <c:pt idx="225">
                  <c:v>0.18660000000000004</c:v>
                </c:pt>
                <c:pt idx="226">
                  <c:v>0.18460000000000001</c:v>
                </c:pt>
                <c:pt idx="227">
                  <c:v>0.18230000000000007</c:v>
                </c:pt>
                <c:pt idx="228">
                  <c:v>0.18000000000000008</c:v>
                </c:pt>
                <c:pt idx="229">
                  <c:v>0.17800000000000007</c:v>
                </c:pt>
                <c:pt idx="230">
                  <c:v>0.17570000000000008</c:v>
                </c:pt>
                <c:pt idx="231">
                  <c:v>0.17400000000000004</c:v>
                </c:pt>
                <c:pt idx="232">
                  <c:v>0.17130000000000001</c:v>
                </c:pt>
                <c:pt idx="233">
                  <c:v>0.16980000000000001</c:v>
                </c:pt>
                <c:pt idx="234">
                  <c:v>0.1671</c:v>
                </c:pt>
                <c:pt idx="235">
                  <c:v>0.1653</c:v>
                </c:pt>
                <c:pt idx="236">
                  <c:v>0.1628</c:v>
                </c:pt>
                <c:pt idx="237">
                  <c:v>0.16039999999999999</c:v>
                </c:pt>
                <c:pt idx="238">
                  <c:v>0.15870000000000009</c:v>
                </c:pt>
                <c:pt idx="239">
                  <c:v>0.15650000000000008</c:v>
                </c:pt>
                <c:pt idx="240">
                  <c:v>0.15420000000000009</c:v>
                </c:pt>
                <c:pt idx="241">
                  <c:v>0.15230000000000007</c:v>
                </c:pt>
                <c:pt idx="242">
                  <c:v>0.15020000000000008</c:v>
                </c:pt>
                <c:pt idx="243">
                  <c:v>0.14790000000000009</c:v>
                </c:pt>
                <c:pt idx="244">
                  <c:v>0.14580000000000001</c:v>
                </c:pt>
                <c:pt idx="245">
                  <c:v>0.14369999999999999</c:v>
                </c:pt>
                <c:pt idx="246">
                  <c:v>0.14200000000000004</c:v>
                </c:pt>
                <c:pt idx="247">
                  <c:v>0.14019999999999999</c:v>
                </c:pt>
                <c:pt idx="248">
                  <c:v>0.13730000000000001</c:v>
                </c:pt>
                <c:pt idx="249">
                  <c:v>0.1358</c:v>
                </c:pt>
                <c:pt idx="250">
                  <c:v>0.1326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20-B404-411C-9115-8A1358F28BA0}"/>
            </c:ext>
          </c:extLst>
        </c:ser>
        <c:ser>
          <c:idx val="33"/>
          <c:order val="33"/>
          <c:marker>
            <c:symbol val="none"/>
          </c:marker>
          <c:xVal>
            <c:numRef>
              <c:f>Sheet1!$A$6:$A$256</c:f>
              <c:numCache>
                <c:formatCode>General</c:formatCode>
                <c:ptCount val="251"/>
                <c:pt idx="0">
                  <c:v>320</c:v>
                </c:pt>
                <c:pt idx="1">
                  <c:v>322</c:v>
                </c:pt>
                <c:pt idx="2">
                  <c:v>324</c:v>
                </c:pt>
                <c:pt idx="3">
                  <c:v>326</c:v>
                </c:pt>
                <c:pt idx="4">
                  <c:v>328</c:v>
                </c:pt>
                <c:pt idx="5">
                  <c:v>330</c:v>
                </c:pt>
                <c:pt idx="6">
                  <c:v>332</c:v>
                </c:pt>
                <c:pt idx="7">
                  <c:v>334</c:v>
                </c:pt>
                <c:pt idx="8">
                  <c:v>336</c:v>
                </c:pt>
                <c:pt idx="9">
                  <c:v>338</c:v>
                </c:pt>
                <c:pt idx="10">
                  <c:v>340</c:v>
                </c:pt>
                <c:pt idx="11">
                  <c:v>342</c:v>
                </c:pt>
                <c:pt idx="12">
                  <c:v>344</c:v>
                </c:pt>
                <c:pt idx="13">
                  <c:v>346</c:v>
                </c:pt>
                <c:pt idx="14">
                  <c:v>348</c:v>
                </c:pt>
                <c:pt idx="15">
                  <c:v>350</c:v>
                </c:pt>
                <c:pt idx="16">
                  <c:v>352</c:v>
                </c:pt>
                <c:pt idx="17">
                  <c:v>354</c:v>
                </c:pt>
                <c:pt idx="18">
                  <c:v>356</c:v>
                </c:pt>
                <c:pt idx="19">
                  <c:v>358</c:v>
                </c:pt>
                <c:pt idx="20">
                  <c:v>360</c:v>
                </c:pt>
                <c:pt idx="21">
                  <c:v>362</c:v>
                </c:pt>
                <c:pt idx="22">
                  <c:v>364</c:v>
                </c:pt>
                <c:pt idx="23">
                  <c:v>366</c:v>
                </c:pt>
                <c:pt idx="24">
                  <c:v>368</c:v>
                </c:pt>
                <c:pt idx="25">
                  <c:v>370</c:v>
                </c:pt>
                <c:pt idx="26">
                  <c:v>372</c:v>
                </c:pt>
                <c:pt idx="27">
                  <c:v>374</c:v>
                </c:pt>
                <c:pt idx="28">
                  <c:v>376</c:v>
                </c:pt>
                <c:pt idx="29">
                  <c:v>378</c:v>
                </c:pt>
                <c:pt idx="30">
                  <c:v>380</c:v>
                </c:pt>
                <c:pt idx="31">
                  <c:v>382</c:v>
                </c:pt>
                <c:pt idx="32">
                  <c:v>384</c:v>
                </c:pt>
                <c:pt idx="33">
                  <c:v>386</c:v>
                </c:pt>
                <c:pt idx="34">
                  <c:v>388</c:v>
                </c:pt>
                <c:pt idx="35">
                  <c:v>390</c:v>
                </c:pt>
                <c:pt idx="36">
                  <c:v>392</c:v>
                </c:pt>
                <c:pt idx="37">
                  <c:v>394</c:v>
                </c:pt>
                <c:pt idx="38">
                  <c:v>396</c:v>
                </c:pt>
                <c:pt idx="39">
                  <c:v>398</c:v>
                </c:pt>
                <c:pt idx="40">
                  <c:v>400</c:v>
                </c:pt>
                <c:pt idx="41">
                  <c:v>402</c:v>
                </c:pt>
                <c:pt idx="42">
                  <c:v>404</c:v>
                </c:pt>
                <c:pt idx="43">
                  <c:v>406</c:v>
                </c:pt>
                <c:pt idx="44">
                  <c:v>408</c:v>
                </c:pt>
                <c:pt idx="45">
                  <c:v>410</c:v>
                </c:pt>
                <c:pt idx="46">
                  <c:v>412</c:v>
                </c:pt>
                <c:pt idx="47">
                  <c:v>414</c:v>
                </c:pt>
                <c:pt idx="48">
                  <c:v>416</c:v>
                </c:pt>
                <c:pt idx="49">
                  <c:v>418</c:v>
                </c:pt>
                <c:pt idx="50">
                  <c:v>420</c:v>
                </c:pt>
                <c:pt idx="51">
                  <c:v>422</c:v>
                </c:pt>
                <c:pt idx="52">
                  <c:v>424</c:v>
                </c:pt>
                <c:pt idx="53">
                  <c:v>426</c:v>
                </c:pt>
                <c:pt idx="54">
                  <c:v>428</c:v>
                </c:pt>
                <c:pt idx="55">
                  <c:v>430</c:v>
                </c:pt>
                <c:pt idx="56">
                  <c:v>432</c:v>
                </c:pt>
                <c:pt idx="57">
                  <c:v>434</c:v>
                </c:pt>
                <c:pt idx="58">
                  <c:v>436</c:v>
                </c:pt>
                <c:pt idx="59">
                  <c:v>438</c:v>
                </c:pt>
                <c:pt idx="60">
                  <c:v>440</c:v>
                </c:pt>
                <c:pt idx="61">
                  <c:v>442</c:v>
                </c:pt>
                <c:pt idx="62">
                  <c:v>444</c:v>
                </c:pt>
                <c:pt idx="63">
                  <c:v>446</c:v>
                </c:pt>
                <c:pt idx="64">
                  <c:v>448</c:v>
                </c:pt>
                <c:pt idx="65">
                  <c:v>450</c:v>
                </c:pt>
                <c:pt idx="66">
                  <c:v>452</c:v>
                </c:pt>
                <c:pt idx="67">
                  <c:v>454</c:v>
                </c:pt>
                <c:pt idx="68">
                  <c:v>456</c:v>
                </c:pt>
                <c:pt idx="69">
                  <c:v>458</c:v>
                </c:pt>
                <c:pt idx="70">
                  <c:v>460</c:v>
                </c:pt>
                <c:pt idx="71">
                  <c:v>462</c:v>
                </c:pt>
                <c:pt idx="72">
                  <c:v>464</c:v>
                </c:pt>
                <c:pt idx="73">
                  <c:v>466</c:v>
                </c:pt>
                <c:pt idx="74">
                  <c:v>468</c:v>
                </c:pt>
                <c:pt idx="75">
                  <c:v>470</c:v>
                </c:pt>
                <c:pt idx="76">
                  <c:v>472</c:v>
                </c:pt>
                <c:pt idx="77">
                  <c:v>474</c:v>
                </c:pt>
                <c:pt idx="78">
                  <c:v>476</c:v>
                </c:pt>
                <c:pt idx="79">
                  <c:v>478</c:v>
                </c:pt>
                <c:pt idx="80">
                  <c:v>480</c:v>
                </c:pt>
                <c:pt idx="81">
                  <c:v>482</c:v>
                </c:pt>
                <c:pt idx="82">
                  <c:v>484</c:v>
                </c:pt>
                <c:pt idx="83">
                  <c:v>486</c:v>
                </c:pt>
                <c:pt idx="84">
                  <c:v>488</c:v>
                </c:pt>
                <c:pt idx="85">
                  <c:v>490</c:v>
                </c:pt>
                <c:pt idx="86">
                  <c:v>492</c:v>
                </c:pt>
                <c:pt idx="87">
                  <c:v>494</c:v>
                </c:pt>
                <c:pt idx="88">
                  <c:v>496</c:v>
                </c:pt>
                <c:pt idx="89">
                  <c:v>498</c:v>
                </c:pt>
                <c:pt idx="90">
                  <c:v>500</c:v>
                </c:pt>
                <c:pt idx="91">
                  <c:v>502</c:v>
                </c:pt>
                <c:pt idx="92">
                  <c:v>504</c:v>
                </c:pt>
                <c:pt idx="93">
                  <c:v>506</c:v>
                </c:pt>
                <c:pt idx="94">
                  <c:v>508</c:v>
                </c:pt>
                <c:pt idx="95">
                  <c:v>510</c:v>
                </c:pt>
                <c:pt idx="96">
                  <c:v>512</c:v>
                </c:pt>
                <c:pt idx="97">
                  <c:v>514</c:v>
                </c:pt>
                <c:pt idx="98">
                  <c:v>516</c:v>
                </c:pt>
                <c:pt idx="99">
                  <c:v>518</c:v>
                </c:pt>
                <c:pt idx="100">
                  <c:v>520</c:v>
                </c:pt>
                <c:pt idx="101">
                  <c:v>522</c:v>
                </c:pt>
                <c:pt idx="102">
                  <c:v>524</c:v>
                </c:pt>
                <c:pt idx="103">
                  <c:v>526</c:v>
                </c:pt>
                <c:pt idx="104">
                  <c:v>528</c:v>
                </c:pt>
                <c:pt idx="105">
                  <c:v>530</c:v>
                </c:pt>
                <c:pt idx="106">
                  <c:v>532</c:v>
                </c:pt>
                <c:pt idx="107">
                  <c:v>534</c:v>
                </c:pt>
                <c:pt idx="108">
                  <c:v>536</c:v>
                </c:pt>
                <c:pt idx="109">
                  <c:v>538</c:v>
                </c:pt>
                <c:pt idx="110">
                  <c:v>540</c:v>
                </c:pt>
                <c:pt idx="111">
                  <c:v>542</c:v>
                </c:pt>
                <c:pt idx="112">
                  <c:v>544</c:v>
                </c:pt>
                <c:pt idx="113">
                  <c:v>546</c:v>
                </c:pt>
                <c:pt idx="114">
                  <c:v>548</c:v>
                </c:pt>
                <c:pt idx="115">
                  <c:v>550</c:v>
                </c:pt>
                <c:pt idx="116">
                  <c:v>552</c:v>
                </c:pt>
                <c:pt idx="117">
                  <c:v>554</c:v>
                </c:pt>
                <c:pt idx="118">
                  <c:v>556</c:v>
                </c:pt>
                <c:pt idx="119">
                  <c:v>558</c:v>
                </c:pt>
                <c:pt idx="120">
                  <c:v>560</c:v>
                </c:pt>
                <c:pt idx="121">
                  <c:v>562</c:v>
                </c:pt>
                <c:pt idx="122">
                  <c:v>564</c:v>
                </c:pt>
                <c:pt idx="123">
                  <c:v>566</c:v>
                </c:pt>
                <c:pt idx="124">
                  <c:v>568</c:v>
                </c:pt>
                <c:pt idx="125">
                  <c:v>570</c:v>
                </c:pt>
                <c:pt idx="126">
                  <c:v>572</c:v>
                </c:pt>
                <c:pt idx="127">
                  <c:v>574</c:v>
                </c:pt>
                <c:pt idx="128">
                  <c:v>576</c:v>
                </c:pt>
                <c:pt idx="129">
                  <c:v>578</c:v>
                </c:pt>
                <c:pt idx="130">
                  <c:v>580</c:v>
                </c:pt>
                <c:pt idx="131">
                  <c:v>582</c:v>
                </c:pt>
                <c:pt idx="132">
                  <c:v>584</c:v>
                </c:pt>
                <c:pt idx="133">
                  <c:v>586</c:v>
                </c:pt>
                <c:pt idx="134">
                  <c:v>588</c:v>
                </c:pt>
                <c:pt idx="135">
                  <c:v>590</c:v>
                </c:pt>
                <c:pt idx="136">
                  <c:v>592</c:v>
                </c:pt>
                <c:pt idx="137">
                  <c:v>594</c:v>
                </c:pt>
                <c:pt idx="138">
                  <c:v>596</c:v>
                </c:pt>
                <c:pt idx="139">
                  <c:v>598</c:v>
                </c:pt>
                <c:pt idx="140">
                  <c:v>600</c:v>
                </c:pt>
                <c:pt idx="141">
                  <c:v>602</c:v>
                </c:pt>
                <c:pt idx="142">
                  <c:v>604</c:v>
                </c:pt>
                <c:pt idx="143">
                  <c:v>606</c:v>
                </c:pt>
                <c:pt idx="144">
                  <c:v>608</c:v>
                </c:pt>
                <c:pt idx="145">
                  <c:v>610</c:v>
                </c:pt>
                <c:pt idx="146">
                  <c:v>612</c:v>
                </c:pt>
                <c:pt idx="147">
                  <c:v>614</c:v>
                </c:pt>
                <c:pt idx="148">
                  <c:v>616</c:v>
                </c:pt>
                <c:pt idx="149">
                  <c:v>618</c:v>
                </c:pt>
                <c:pt idx="150">
                  <c:v>620</c:v>
                </c:pt>
                <c:pt idx="151">
                  <c:v>622</c:v>
                </c:pt>
                <c:pt idx="152">
                  <c:v>624</c:v>
                </c:pt>
                <c:pt idx="153">
                  <c:v>626</c:v>
                </c:pt>
                <c:pt idx="154">
                  <c:v>628</c:v>
                </c:pt>
                <c:pt idx="155">
                  <c:v>630</c:v>
                </c:pt>
                <c:pt idx="156">
                  <c:v>632</c:v>
                </c:pt>
                <c:pt idx="157">
                  <c:v>634</c:v>
                </c:pt>
                <c:pt idx="158">
                  <c:v>636</c:v>
                </c:pt>
                <c:pt idx="159">
                  <c:v>638</c:v>
                </c:pt>
                <c:pt idx="160">
                  <c:v>640</c:v>
                </c:pt>
                <c:pt idx="161">
                  <c:v>642</c:v>
                </c:pt>
                <c:pt idx="162">
                  <c:v>644</c:v>
                </c:pt>
                <c:pt idx="163">
                  <c:v>646</c:v>
                </c:pt>
                <c:pt idx="164">
                  <c:v>648</c:v>
                </c:pt>
                <c:pt idx="165">
                  <c:v>650</c:v>
                </c:pt>
                <c:pt idx="166">
                  <c:v>652</c:v>
                </c:pt>
                <c:pt idx="167">
                  <c:v>654</c:v>
                </c:pt>
                <c:pt idx="168">
                  <c:v>656</c:v>
                </c:pt>
                <c:pt idx="169">
                  <c:v>658</c:v>
                </c:pt>
                <c:pt idx="170">
                  <c:v>660</c:v>
                </c:pt>
                <c:pt idx="171">
                  <c:v>662</c:v>
                </c:pt>
                <c:pt idx="172">
                  <c:v>664</c:v>
                </c:pt>
                <c:pt idx="173">
                  <c:v>666</c:v>
                </c:pt>
                <c:pt idx="174">
                  <c:v>668</c:v>
                </c:pt>
                <c:pt idx="175">
                  <c:v>670</c:v>
                </c:pt>
                <c:pt idx="176">
                  <c:v>672</c:v>
                </c:pt>
                <c:pt idx="177">
                  <c:v>674</c:v>
                </c:pt>
                <c:pt idx="178">
                  <c:v>676</c:v>
                </c:pt>
                <c:pt idx="179">
                  <c:v>678</c:v>
                </c:pt>
                <c:pt idx="180">
                  <c:v>680</c:v>
                </c:pt>
                <c:pt idx="181">
                  <c:v>682</c:v>
                </c:pt>
                <c:pt idx="182">
                  <c:v>684</c:v>
                </c:pt>
                <c:pt idx="183">
                  <c:v>686</c:v>
                </c:pt>
                <c:pt idx="184">
                  <c:v>688</c:v>
                </c:pt>
                <c:pt idx="185">
                  <c:v>690</c:v>
                </c:pt>
                <c:pt idx="186">
                  <c:v>692</c:v>
                </c:pt>
                <c:pt idx="187">
                  <c:v>694</c:v>
                </c:pt>
                <c:pt idx="188">
                  <c:v>696</c:v>
                </c:pt>
                <c:pt idx="189">
                  <c:v>698</c:v>
                </c:pt>
                <c:pt idx="190">
                  <c:v>700</c:v>
                </c:pt>
                <c:pt idx="191">
                  <c:v>702</c:v>
                </c:pt>
                <c:pt idx="192">
                  <c:v>704</c:v>
                </c:pt>
                <c:pt idx="193">
                  <c:v>706</c:v>
                </c:pt>
                <c:pt idx="194">
                  <c:v>708</c:v>
                </c:pt>
                <c:pt idx="195">
                  <c:v>710</c:v>
                </c:pt>
                <c:pt idx="196">
                  <c:v>712</c:v>
                </c:pt>
                <c:pt idx="197">
                  <c:v>714</c:v>
                </c:pt>
                <c:pt idx="198">
                  <c:v>716</c:v>
                </c:pt>
                <c:pt idx="199">
                  <c:v>718</c:v>
                </c:pt>
                <c:pt idx="200">
                  <c:v>720</c:v>
                </c:pt>
                <c:pt idx="201">
                  <c:v>722</c:v>
                </c:pt>
                <c:pt idx="202">
                  <c:v>724</c:v>
                </c:pt>
                <c:pt idx="203">
                  <c:v>726</c:v>
                </c:pt>
                <c:pt idx="204">
                  <c:v>728</c:v>
                </c:pt>
                <c:pt idx="205">
                  <c:v>730</c:v>
                </c:pt>
                <c:pt idx="206">
                  <c:v>732</c:v>
                </c:pt>
                <c:pt idx="207">
                  <c:v>734</c:v>
                </c:pt>
                <c:pt idx="208">
                  <c:v>736</c:v>
                </c:pt>
                <c:pt idx="209">
                  <c:v>738</c:v>
                </c:pt>
                <c:pt idx="210">
                  <c:v>740</c:v>
                </c:pt>
                <c:pt idx="211">
                  <c:v>742</c:v>
                </c:pt>
                <c:pt idx="212">
                  <c:v>744</c:v>
                </c:pt>
                <c:pt idx="213">
                  <c:v>746</c:v>
                </c:pt>
                <c:pt idx="214">
                  <c:v>748</c:v>
                </c:pt>
                <c:pt idx="215">
                  <c:v>750</c:v>
                </c:pt>
                <c:pt idx="216">
                  <c:v>752</c:v>
                </c:pt>
                <c:pt idx="217">
                  <c:v>754</c:v>
                </c:pt>
                <c:pt idx="218">
                  <c:v>756</c:v>
                </c:pt>
                <c:pt idx="219">
                  <c:v>758</c:v>
                </c:pt>
                <c:pt idx="220">
                  <c:v>760</c:v>
                </c:pt>
                <c:pt idx="221">
                  <c:v>762</c:v>
                </c:pt>
                <c:pt idx="222">
                  <c:v>764</c:v>
                </c:pt>
                <c:pt idx="223">
                  <c:v>766</c:v>
                </c:pt>
                <c:pt idx="224">
                  <c:v>768</c:v>
                </c:pt>
                <c:pt idx="225">
                  <c:v>770</c:v>
                </c:pt>
                <c:pt idx="226">
                  <c:v>772</c:v>
                </c:pt>
                <c:pt idx="227">
                  <c:v>774</c:v>
                </c:pt>
                <c:pt idx="228">
                  <c:v>776</c:v>
                </c:pt>
                <c:pt idx="229">
                  <c:v>778</c:v>
                </c:pt>
                <c:pt idx="230">
                  <c:v>780</c:v>
                </c:pt>
                <c:pt idx="231">
                  <c:v>782</c:v>
                </c:pt>
                <c:pt idx="232">
                  <c:v>784</c:v>
                </c:pt>
                <c:pt idx="233">
                  <c:v>786</c:v>
                </c:pt>
                <c:pt idx="234">
                  <c:v>788</c:v>
                </c:pt>
                <c:pt idx="235">
                  <c:v>790</c:v>
                </c:pt>
                <c:pt idx="236">
                  <c:v>792</c:v>
                </c:pt>
                <c:pt idx="237">
                  <c:v>794</c:v>
                </c:pt>
                <c:pt idx="238">
                  <c:v>796</c:v>
                </c:pt>
                <c:pt idx="239">
                  <c:v>798</c:v>
                </c:pt>
                <c:pt idx="240">
                  <c:v>800</c:v>
                </c:pt>
                <c:pt idx="241">
                  <c:v>802</c:v>
                </c:pt>
                <c:pt idx="242">
                  <c:v>804</c:v>
                </c:pt>
                <c:pt idx="243">
                  <c:v>806</c:v>
                </c:pt>
                <c:pt idx="244">
                  <c:v>808</c:v>
                </c:pt>
                <c:pt idx="245">
                  <c:v>810</c:v>
                </c:pt>
                <c:pt idx="246">
                  <c:v>812</c:v>
                </c:pt>
                <c:pt idx="247">
                  <c:v>814</c:v>
                </c:pt>
                <c:pt idx="248">
                  <c:v>816</c:v>
                </c:pt>
                <c:pt idx="249">
                  <c:v>818</c:v>
                </c:pt>
                <c:pt idx="250">
                  <c:v>820</c:v>
                </c:pt>
              </c:numCache>
            </c:numRef>
          </c:xVal>
          <c:yVal>
            <c:numRef>
              <c:f>Sheet1!$AI$6:$AI$256</c:f>
              <c:numCache>
                <c:formatCode>General</c:formatCode>
                <c:ptCount val="251"/>
                <c:pt idx="0">
                  <c:v>0.3422</c:v>
                </c:pt>
                <c:pt idx="1">
                  <c:v>0.31870000000000015</c:v>
                </c:pt>
                <c:pt idx="2">
                  <c:v>0.30530000000000024</c:v>
                </c:pt>
                <c:pt idx="3">
                  <c:v>0.29810000000000014</c:v>
                </c:pt>
                <c:pt idx="4">
                  <c:v>0.29440000000000016</c:v>
                </c:pt>
                <c:pt idx="5">
                  <c:v>0.29260000000000008</c:v>
                </c:pt>
                <c:pt idx="6">
                  <c:v>0.29150000000000015</c:v>
                </c:pt>
                <c:pt idx="7">
                  <c:v>0.29070000000000001</c:v>
                </c:pt>
                <c:pt idx="8">
                  <c:v>0.29020000000000001</c:v>
                </c:pt>
                <c:pt idx="9">
                  <c:v>0.28940000000000021</c:v>
                </c:pt>
                <c:pt idx="10">
                  <c:v>0.28860000000000002</c:v>
                </c:pt>
                <c:pt idx="11">
                  <c:v>0.28730000000000017</c:v>
                </c:pt>
                <c:pt idx="12">
                  <c:v>0.28550000000000014</c:v>
                </c:pt>
                <c:pt idx="13">
                  <c:v>0.28340000000000021</c:v>
                </c:pt>
                <c:pt idx="14">
                  <c:v>0.28080000000000016</c:v>
                </c:pt>
                <c:pt idx="15">
                  <c:v>0.27800000000000002</c:v>
                </c:pt>
                <c:pt idx="16">
                  <c:v>0.27450000000000002</c:v>
                </c:pt>
                <c:pt idx="17">
                  <c:v>0.27040000000000008</c:v>
                </c:pt>
                <c:pt idx="18">
                  <c:v>0.26590000000000008</c:v>
                </c:pt>
                <c:pt idx="19">
                  <c:v>0.2606</c:v>
                </c:pt>
                <c:pt idx="20">
                  <c:v>0.25510000000000005</c:v>
                </c:pt>
                <c:pt idx="21">
                  <c:v>0.24850000000000008</c:v>
                </c:pt>
                <c:pt idx="22">
                  <c:v>0.24130000000000001</c:v>
                </c:pt>
                <c:pt idx="23">
                  <c:v>0.23400000000000001</c:v>
                </c:pt>
                <c:pt idx="24">
                  <c:v>0.22489999999999999</c:v>
                </c:pt>
                <c:pt idx="25">
                  <c:v>0.21620000000000009</c:v>
                </c:pt>
                <c:pt idx="26">
                  <c:v>0.20740000000000008</c:v>
                </c:pt>
                <c:pt idx="27">
                  <c:v>0.19869999999999999</c:v>
                </c:pt>
                <c:pt idx="28">
                  <c:v>0.1903</c:v>
                </c:pt>
                <c:pt idx="29">
                  <c:v>0.18210000000000001</c:v>
                </c:pt>
                <c:pt idx="30">
                  <c:v>0.17460000000000001</c:v>
                </c:pt>
                <c:pt idx="31">
                  <c:v>0.16789999999999999</c:v>
                </c:pt>
                <c:pt idx="32">
                  <c:v>0.16189999999999999</c:v>
                </c:pt>
                <c:pt idx="33">
                  <c:v>0.15690000000000012</c:v>
                </c:pt>
                <c:pt idx="34">
                  <c:v>0.15270000000000009</c:v>
                </c:pt>
                <c:pt idx="35">
                  <c:v>0.14950000000000008</c:v>
                </c:pt>
                <c:pt idx="36">
                  <c:v>0.14750000000000008</c:v>
                </c:pt>
                <c:pt idx="37">
                  <c:v>0.14590000000000009</c:v>
                </c:pt>
                <c:pt idx="38">
                  <c:v>0.14530000000000001</c:v>
                </c:pt>
                <c:pt idx="39">
                  <c:v>0.14490000000000008</c:v>
                </c:pt>
                <c:pt idx="40">
                  <c:v>0.14490000000000008</c:v>
                </c:pt>
                <c:pt idx="41">
                  <c:v>0.14520000000000008</c:v>
                </c:pt>
                <c:pt idx="42">
                  <c:v>0.14560000000000001</c:v>
                </c:pt>
                <c:pt idx="43">
                  <c:v>0.14570000000000008</c:v>
                </c:pt>
                <c:pt idx="44">
                  <c:v>0.14580000000000001</c:v>
                </c:pt>
                <c:pt idx="45">
                  <c:v>0.14600000000000007</c:v>
                </c:pt>
                <c:pt idx="46">
                  <c:v>0.14620000000000008</c:v>
                </c:pt>
                <c:pt idx="47">
                  <c:v>0.14570000000000008</c:v>
                </c:pt>
                <c:pt idx="48">
                  <c:v>0.14540000000000008</c:v>
                </c:pt>
                <c:pt idx="49">
                  <c:v>0.14510000000000001</c:v>
                </c:pt>
                <c:pt idx="50">
                  <c:v>0.14450000000000007</c:v>
                </c:pt>
                <c:pt idx="51">
                  <c:v>0.14390000000000008</c:v>
                </c:pt>
                <c:pt idx="52">
                  <c:v>0.14280000000000001</c:v>
                </c:pt>
                <c:pt idx="53">
                  <c:v>0.14180000000000001</c:v>
                </c:pt>
                <c:pt idx="54">
                  <c:v>0.14030000000000001</c:v>
                </c:pt>
                <c:pt idx="55">
                  <c:v>0.13900000000000001</c:v>
                </c:pt>
                <c:pt idx="56">
                  <c:v>0.13769999999999999</c:v>
                </c:pt>
                <c:pt idx="57">
                  <c:v>0.13589999999999999</c:v>
                </c:pt>
                <c:pt idx="58">
                  <c:v>0.13420000000000001</c:v>
                </c:pt>
                <c:pt idx="59">
                  <c:v>0.13239999999999999</c:v>
                </c:pt>
                <c:pt idx="60">
                  <c:v>0.13070000000000001</c:v>
                </c:pt>
                <c:pt idx="61">
                  <c:v>0.1285</c:v>
                </c:pt>
                <c:pt idx="62">
                  <c:v>0.1263</c:v>
                </c:pt>
                <c:pt idx="63">
                  <c:v>0.12429999999999999</c:v>
                </c:pt>
                <c:pt idx="64">
                  <c:v>0.12200000000000004</c:v>
                </c:pt>
                <c:pt idx="65">
                  <c:v>0.11970000000000004</c:v>
                </c:pt>
                <c:pt idx="66">
                  <c:v>0.11760000000000002</c:v>
                </c:pt>
                <c:pt idx="67">
                  <c:v>0.1153</c:v>
                </c:pt>
                <c:pt idx="68">
                  <c:v>0.113</c:v>
                </c:pt>
                <c:pt idx="69">
                  <c:v>0.1109</c:v>
                </c:pt>
                <c:pt idx="70">
                  <c:v>0.10879999999999999</c:v>
                </c:pt>
                <c:pt idx="71">
                  <c:v>0.10670000000000004</c:v>
                </c:pt>
                <c:pt idx="72">
                  <c:v>0.10460000000000004</c:v>
                </c:pt>
                <c:pt idx="73">
                  <c:v>0.10260000000000002</c:v>
                </c:pt>
                <c:pt idx="74">
                  <c:v>0.10059999999999998</c:v>
                </c:pt>
                <c:pt idx="75">
                  <c:v>9.9300000000000041E-2</c:v>
                </c:pt>
                <c:pt idx="76">
                  <c:v>9.7700000000000023E-2</c:v>
                </c:pt>
                <c:pt idx="77">
                  <c:v>9.6100000000000005E-2</c:v>
                </c:pt>
                <c:pt idx="78">
                  <c:v>9.4900000000000026E-2</c:v>
                </c:pt>
                <c:pt idx="79">
                  <c:v>9.3800000000000078E-2</c:v>
                </c:pt>
                <c:pt idx="80">
                  <c:v>9.2700000000000005E-2</c:v>
                </c:pt>
                <c:pt idx="81">
                  <c:v>9.2000000000000026E-2</c:v>
                </c:pt>
                <c:pt idx="82">
                  <c:v>9.2200000000000004E-2</c:v>
                </c:pt>
                <c:pt idx="83">
                  <c:v>9.0100000000000027E-2</c:v>
                </c:pt>
                <c:pt idx="84">
                  <c:v>9.0100000000000027E-2</c:v>
                </c:pt>
                <c:pt idx="85">
                  <c:v>8.9900000000000063E-2</c:v>
                </c:pt>
                <c:pt idx="86">
                  <c:v>9.0000000000000024E-2</c:v>
                </c:pt>
                <c:pt idx="87">
                  <c:v>9.0000000000000024E-2</c:v>
                </c:pt>
                <c:pt idx="88">
                  <c:v>9.0400000000000022E-2</c:v>
                </c:pt>
                <c:pt idx="89">
                  <c:v>9.0800000000000006E-2</c:v>
                </c:pt>
                <c:pt idx="90">
                  <c:v>9.1000000000000025E-2</c:v>
                </c:pt>
                <c:pt idx="91">
                  <c:v>9.1700000000000004E-2</c:v>
                </c:pt>
                <c:pt idx="92">
                  <c:v>9.2300000000000021E-2</c:v>
                </c:pt>
                <c:pt idx="93">
                  <c:v>9.3100000000000058E-2</c:v>
                </c:pt>
                <c:pt idx="94">
                  <c:v>9.4200000000000006E-2</c:v>
                </c:pt>
                <c:pt idx="95">
                  <c:v>9.5700000000000063E-2</c:v>
                </c:pt>
                <c:pt idx="96">
                  <c:v>9.6700000000000022E-2</c:v>
                </c:pt>
                <c:pt idx="97">
                  <c:v>9.8400000000000043E-2</c:v>
                </c:pt>
                <c:pt idx="98">
                  <c:v>9.9700000000000066E-2</c:v>
                </c:pt>
                <c:pt idx="99">
                  <c:v>0.10120000000000004</c:v>
                </c:pt>
                <c:pt idx="100">
                  <c:v>0.10290000000000002</c:v>
                </c:pt>
                <c:pt idx="101">
                  <c:v>0.10460000000000004</c:v>
                </c:pt>
                <c:pt idx="102">
                  <c:v>0.10650000000000004</c:v>
                </c:pt>
                <c:pt idx="103">
                  <c:v>0.10860000000000004</c:v>
                </c:pt>
                <c:pt idx="104">
                  <c:v>0.1104</c:v>
                </c:pt>
                <c:pt idx="105">
                  <c:v>0.11260000000000002</c:v>
                </c:pt>
                <c:pt idx="106">
                  <c:v>0.11459999999999998</c:v>
                </c:pt>
                <c:pt idx="107">
                  <c:v>0.11670000000000004</c:v>
                </c:pt>
                <c:pt idx="108">
                  <c:v>0.11890000000000002</c:v>
                </c:pt>
                <c:pt idx="109">
                  <c:v>0.12089999999999998</c:v>
                </c:pt>
                <c:pt idx="110">
                  <c:v>0.12340000000000002</c:v>
                </c:pt>
                <c:pt idx="111">
                  <c:v>0.12540000000000001</c:v>
                </c:pt>
                <c:pt idx="112">
                  <c:v>0.128</c:v>
                </c:pt>
                <c:pt idx="113">
                  <c:v>0.1305</c:v>
                </c:pt>
                <c:pt idx="114">
                  <c:v>0.1326</c:v>
                </c:pt>
                <c:pt idx="115">
                  <c:v>0.13539999999999999</c:v>
                </c:pt>
                <c:pt idx="116">
                  <c:v>0.1376</c:v>
                </c:pt>
                <c:pt idx="117">
                  <c:v>0.14030000000000001</c:v>
                </c:pt>
                <c:pt idx="118">
                  <c:v>0.14269999999999999</c:v>
                </c:pt>
                <c:pt idx="119">
                  <c:v>0.14500000000000007</c:v>
                </c:pt>
                <c:pt idx="120">
                  <c:v>0.14780000000000001</c:v>
                </c:pt>
                <c:pt idx="121">
                  <c:v>0.15100000000000008</c:v>
                </c:pt>
                <c:pt idx="122">
                  <c:v>0.15370000000000009</c:v>
                </c:pt>
                <c:pt idx="123">
                  <c:v>0.15640000000000012</c:v>
                </c:pt>
                <c:pt idx="124">
                  <c:v>0.15850000000000009</c:v>
                </c:pt>
                <c:pt idx="125">
                  <c:v>0.1603</c:v>
                </c:pt>
                <c:pt idx="126">
                  <c:v>0.1628</c:v>
                </c:pt>
                <c:pt idx="127">
                  <c:v>0.16470000000000001</c:v>
                </c:pt>
                <c:pt idx="128">
                  <c:v>0.1673</c:v>
                </c:pt>
                <c:pt idx="129">
                  <c:v>0.16940000000000008</c:v>
                </c:pt>
                <c:pt idx="130">
                  <c:v>0.17230000000000001</c:v>
                </c:pt>
                <c:pt idx="131">
                  <c:v>0.17369999999999999</c:v>
                </c:pt>
                <c:pt idx="132">
                  <c:v>0.17690000000000008</c:v>
                </c:pt>
                <c:pt idx="133">
                  <c:v>0.17890000000000009</c:v>
                </c:pt>
                <c:pt idx="134">
                  <c:v>0.18080000000000004</c:v>
                </c:pt>
                <c:pt idx="135">
                  <c:v>0.18350000000000008</c:v>
                </c:pt>
                <c:pt idx="136">
                  <c:v>0.18590000000000012</c:v>
                </c:pt>
                <c:pt idx="137">
                  <c:v>0.18780000000000008</c:v>
                </c:pt>
                <c:pt idx="138">
                  <c:v>0.18970000000000009</c:v>
                </c:pt>
                <c:pt idx="139">
                  <c:v>0.1918</c:v>
                </c:pt>
                <c:pt idx="140">
                  <c:v>0.19389999999999999</c:v>
                </c:pt>
                <c:pt idx="141">
                  <c:v>0.1958</c:v>
                </c:pt>
                <c:pt idx="142">
                  <c:v>0.19750000000000001</c:v>
                </c:pt>
                <c:pt idx="143">
                  <c:v>0.1993</c:v>
                </c:pt>
                <c:pt idx="144">
                  <c:v>0.20150000000000001</c:v>
                </c:pt>
                <c:pt idx="145">
                  <c:v>0.2026</c:v>
                </c:pt>
                <c:pt idx="146">
                  <c:v>0.20440000000000008</c:v>
                </c:pt>
                <c:pt idx="147">
                  <c:v>0.20580000000000001</c:v>
                </c:pt>
                <c:pt idx="148">
                  <c:v>0.20770000000000008</c:v>
                </c:pt>
                <c:pt idx="149">
                  <c:v>0.20910000000000001</c:v>
                </c:pt>
                <c:pt idx="150">
                  <c:v>0.21010000000000001</c:v>
                </c:pt>
                <c:pt idx="151">
                  <c:v>0.21170000000000008</c:v>
                </c:pt>
                <c:pt idx="152">
                  <c:v>0.21280000000000004</c:v>
                </c:pt>
                <c:pt idx="153">
                  <c:v>0.21420000000000008</c:v>
                </c:pt>
                <c:pt idx="154">
                  <c:v>0.21550000000000008</c:v>
                </c:pt>
                <c:pt idx="155">
                  <c:v>0.21610000000000001</c:v>
                </c:pt>
                <c:pt idx="156">
                  <c:v>0.21740000000000012</c:v>
                </c:pt>
                <c:pt idx="157">
                  <c:v>0.21860000000000004</c:v>
                </c:pt>
                <c:pt idx="158">
                  <c:v>0.21950000000000008</c:v>
                </c:pt>
                <c:pt idx="159">
                  <c:v>0.2203</c:v>
                </c:pt>
                <c:pt idx="160">
                  <c:v>0.22120000000000001</c:v>
                </c:pt>
                <c:pt idx="161">
                  <c:v>0.2218</c:v>
                </c:pt>
                <c:pt idx="162">
                  <c:v>0.22239999999999999</c:v>
                </c:pt>
                <c:pt idx="163">
                  <c:v>0.22289999999999999</c:v>
                </c:pt>
                <c:pt idx="164">
                  <c:v>0.224</c:v>
                </c:pt>
                <c:pt idx="165">
                  <c:v>0.2243</c:v>
                </c:pt>
                <c:pt idx="166">
                  <c:v>0.22470000000000001</c:v>
                </c:pt>
                <c:pt idx="167">
                  <c:v>0.22559999999999999</c:v>
                </c:pt>
                <c:pt idx="168">
                  <c:v>0.2253</c:v>
                </c:pt>
                <c:pt idx="169">
                  <c:v>0.2253</c:v>
                </c:pt>
                <c:pt idx="170">
                  <c:v>0.22520000000000001</c:v>
                </c:pt>
                <c:pt idx="171">
                  <c:v>0.22559999999999999</c:v>
                </c:pt>
                <c:pt idx="172">
                  <c:v>0.22639999999999999</c:v>
                </c:pt>
                <c:pt idx="173">
                  <c:v>0.22600000000000001</c:v>
                </c:pt>
                <c:pt idx="174">
                  <c:v>0.22670000000000001</c:v>
                </c:pt>
                <c:pt idx="175">
                  <c:v>0.2258</c:v>
                </c:pt>
                <c:pt idx="176">
                  <c:v>0.22600000000000001</c:v>
                </c:pt>
                <c:pt idx="177">
                  <c:v>0.2258</c:v>
                </c:pt>
                <c:pt idx="178">
                  <c:v>0.2258</c:v>
                </c:pt>
                <c:pt idx="179">
                  <c:v>0.22559999999999999</c:v>
                </c:pt>
                <c:pt idx="180">
                  <c:v>0.22500000000000001</c:v>
                </c:pt>
                <c:pt idx="181">
                  <c:v>0.22409999999999999</c:v>
                </c:pt>
                <c:pt idx="182">
                  <c:v>0.22420000000000001</c:v>
                </c:pt>
                <c:pt idx="183">
                  <c:v>0.2235</c:v>
                </c:pt>
                <c:pt idx="184">
                  <c:v>0.22259999999999999</c:v>
                </c:pt>
                <c:pt idx="185">
                  <c:v>0.22239999999999999</c:v>
                </c:pt>
                <c:pt idx="186">
                  <c:v>0.2215</c:v>
                </c:pt>
                <c:pt idx="187">
                  <c:v>0.22040000000000001</c:v>
                </c:pt>
                <c:pt idx="188">
                  <c:v>0.21990000000000012</c:v>
                </c:pt>
                <c:pt idx="189">
                  <c:v>0.21900000000000008</c:v>
                </c:pt>
                <c:pt idx="190">
                  <c:v>0.21800000000000008</c:v>
                </c:pt>
                <c:pt idx="191">
                  <c:v>0.21700000000000008</c:v>
                </c:pt>
                <c:pt idx="192">
                  <c:v>0.21610000000000001</c:v>
                </c:pt>
                <c:pt idx="193">
                  <c:v>0.21530000000000007</c:v>
                </c:pt>
                <c:pt idx="194">
                  <c:v>0.21390000000000009</c:v>
                </c:pt>
                <c:pt idx="195">
                  <c:v>0.21270000000000008</c:v>
                </c:pt>
                <c:pt idx="196">
                  <c:v>0.21150000000000008</c:v>
                </c:pt>
                <c:pt idx="197">
                  <c:v>0.21050000000000008</c:v>
                </c:pt>
                <c:pt idx="198">
                  <c:v>0.20890000000000009</c:v>
                </c:pt>
                <c:pt idx="199">
                  <c:v>0.20810000000000001</c:v>
                </c:pt>
                <c:pt idx="200">
                  <c:v>0.20650000000000004</c:v>
                </c:pt>
                <c:pt idx="201">
                  <c:v>0.20480000000000001</c:v>
                </c:pt>
                <c:pt idx="202">
                  <c:v>0.20350000000000001</c:v>
                </c:pt>
                <c:pt idx="203">
                  <c:v>0.20230000000000001</c:v>
                </c:pt>
                <c:pt idx="204">
                  <c:v>0.2006</c:v>
                </c:pt>
                <c:pt idx="205">
                  <c:v>0.19889999999999999</c:v>
                </c:pt>
                <c:pt idx="206">
                  <c:v>0.19739999999999999</c:v>
                </c:pt>
                <c:pt idx="207">
                  <c:v>0.1961</c:v>
                </c:pt>
                <c:pt idx="208">
                  <c:v>0.19420000000000001</c:v>
                </c:pt>
                <c:pt idx="209">
                  <c:v>0.19220000000000001</c:v>
                </c:pt>
                <c:pt idx="210">
                  <c:v>0.1913</c:v>
                </c:pt>
                <c:pt idx="211">
                  <c:v>0.18900000000000008</c:v>
                </c:pt>
                <c:pt idx="212">
                  <c:v>0.18780000000000008</c:v>
                </c:pt>
                <c:pt idx="213">
                  <c:v>0.18600000000000008</c:v>
                </c:pt>
                <c:pt idx="214">
                  <c:v>0.18420000000000009</c:v>
                </c:pt>
                <c:pt idx="215">
                  <c:v>0.18280000000000007</c:v>
                </c:pt>
                <c:pt idx="216">
                  <c:v>0.18060000000000001</c:v>
                </c:pt>
                <c:pt idx="217">
                  <c:v>0.17920000000000008</c:v>
                </c:pt>
                <c:pt idx="218">
                  <c:v>0.17700000000000007</c:v>
                </c:pt>
                <c:pt idx="219">
                  <c:v>0.17540000000000008</c:v>
                </c:pt>
                <c:pt idx="220">
                  <c:v>0.17340000000000008</c:v>
                </c:pt>
                <c:pt idx="221">
                  <c:v>0.17140000000000008</c:v>
                </c:pt>
                <c:pt idx="222">
                  <c:v>0.16980000000000001</c:v>
                </c:pt>
                <c:pt idx="223">
                  <c:v>0.16819999999999999</c:v>
                </c:pt>
                <c:pt idx="224">
                  <c:v>0.16600000000000001</c:v>
                </c:pt>
                <c:pt idx="225">
                  <c:v>0.16400000000000001</c:v>
                </c:pt>
                <c:pt idx="226">
                  <c:v>0.1623</c:v>
                </c:pt>
                <c:pt idx="227">
                  <c:v>0.16009999999999999</c:v>
                </c:pt>
                <c:pt idx="228">
                  <c:v>0.15860000000000007</c:v>
                </c:pt>
                <c:pt idx="229">
                  <c:v>0.15650000000000008</c:v>
                </c:pt>
                <c:pt idx="230">
                  <c:v>0.15470000000000009</c:v>
                </c:pt>
                <c:pt idx="231">
                  <c:v>0.15310000000000001</c:v>
                </c:pt>
                <c:pt idx="232">
                  <c:v>0.15060000000000001</c:v>
                </c:pt>
                <c:pt idx="233">
                  <c:v>0.14930000000000004</c:v>
                </c:pt>
                <c:pt idx="234">
                  <c:v>0.14710000000000001</c:v>
                </c:pt>
                <c:pt idx="235">
                  <c:v>0.14520000000000008</c:v>
                </c:pt>
                <c:pt idx="236">
                  <c:v>0.14330000000000001</c:v>
                </c:pt>
                <c:pt idx="237">
                  <c:v>0.14100000000000001</c:v>
                </c:pt>
                <c:pt idx="238">
                  <c:v>0.13940000000000008</c:v>
                </c:pt>
                <c:pt idx="239">
                  <c:v>0.13769999999999999</c:v>
                </c:pt>
                <c:pt idx="240">
                  <c:v>0.13569999999999999</c:v>
                </c:pt>
                <c:pt idx="241">
                  <c:v>0.13389999999999999</c:v>
                </c:pt>
                <c:pt idx="242">
                  <c:v>0.13200000000000001</c:v>
                </c:pt>
                <c:pt idx="243">
                  <c:v>0.13009999999999999</c:v>
                </c:pt>
                <c:pt idx="244">
                  <c:v>0.12820000000000001</c:v>
                </c:pt>
                <c:pt idx="245">
                  <c:v>0.126</c:v>
                </c:pt>
                <c:pt idx="246">
                  <c:v>0.12490000000000002</c:v>
                </c:pt>
                <c:pt idx="247">
                  <c:v>0.12360000000000004</c:v>
                </c:pt>
                <c:pt idx="248">
                  <c:v>0.12050000000000002</c:v>
                </c:pt>
                <c:pt idx="249">
                  <c:v>0.12000000000000002</c:v>
                </c:pt>
                <c:pt idx="250">
                  <c:v>0.1164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21-B404-411C-9115-8A1358F28B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5892480"/>
        <c:axId val="165894400"/>
      </c:scatterChart>
      <c:valAx>
        <c:axId val="165892480"/>
        <c:scaling>
          <c:orientation val="minMax"/>
          <c:max val="820"/>
          <c:min val="320"/>
        </c:scaling>
        <c:delete val="0"/>
        <c:axPos val="b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>
                    <a:sym typeface="Symbol"/>
                  </a:rPr>
                  <a:t></a:t>
                </a:r>
                <a:endParaRPr lang="en-US" sz="2000"/>
              </a:p>
            </c:rich>
          </c:tx>
          <c:layout>
            <c:manualLayout>
              <c:xMode val="edge"/>
              <c:yMode val="edge"/>
              <c:x val="0.62125083476991461"/>
              <c:y val="0.9021964996310946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5894400"/>
        <c:crosses val="autoZero"/>
        <c:crossBetween val="midCat"/>
      </c:valAx>
      <c:valAx>
        <c:axId val="165894400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2000"/>
                </a:pPr>
                <a:r>
                  <a:rPr lang="en-US" sz="2000"/>
                  <a:t>A</a:t>
                </a:r>
              </a:p>
            </c:rich>
          </c:tx>
          <c:layout>
            <c:manualLayout>
              <c:xMode val="edge"/>
              <c:yMode val="edge"/>
              <c:x val="1.775147928994085E-2"/>
              <c:y val="0.1540488890501592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6589248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wmf"/><Relationship Id="rId1" Type="http://schemas.openxmlformats.org/officeDocument/2006/relationships/image" Target="../media/image47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1.wmf"/><Relationship Id="rId1" Type="http://schemas.openxmlformats.org/officeDocument/2006/relationships/image" Target="../media/image50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image" Target="../media/image58.wmf"/><Relationship Id="rId1" Type="http://schemas.openxmlformats.org/officeDocument/2006/relationships/image" Target="../media/image57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5.wmf"/><Relationship Id="rId2" Type="http://schemas.openxmlformats.org/officeDocument/2006/relationships/image" Target="../media/image64.wmf"/><Relationship Id="rId1" Type="http://schemas.openxmlformats.org/officeDocument/2006/relationships/image" Target="../media/image63.wmf"/><Relationship Id="rId4" Type="http://schemas.openxmlformats.org/officeDocument/2006/relationships/image" Target="../media/image66.w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wmf"/><Relationship Id="rId2" Type="http://schemas.openxmlformats.org/officeDocument/2006/relationships/image" Target="../media/image68.wmf"/><Relationship Id="rId1" Type="http://schemas.openxmlformats.org/officeDocument/2006/relationships/image" Target="../media/image67.wmf"/><Relationship Id="rId6" Type="http://schemas.openxmlformats.org/officeDocument/2006/relationships/image" Target="../media/image72.emf"/><Relationship Id="rId5" Type="http://schemas.openxmlformats.org/officeDocument/2006/relationships/image" Target="../media/image71.wmf"/><Relationship Id="rId4" Type="http://schemas.openxmlformats.org/officeDocument/2006/relationships/image" Target="../media/image70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82.wmf"/><Relationship Id="rId2" Type="http://schemas.openxmlformats.org/officeDocument/2006/relationships/image" Target="../media/image81.wmf"/><Relationship Id="rId1" Type="http://schemas.openxmlformats.org/officeDocument/2006/relationships/image" Target="../media/image80.wmf"/><Relationship Id="rId6" Type="http://schemas.openxmlformats.org/officeDocument/2006/relationships/image" Target="../media/image85.wmf"/><Relationship Id="rId5" Type="http://schemas.openxmlformats.org/officeDocument/2006/relationships/image" Target="../media/image84.wmf"/><Relationship Id="rId4" Type="http://schemas.openxmlformats.org/officeDocument/2006/relationships/image" Target="../media/image8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89.wmf"/><Relationship Id="rId1" Type="http://schemas.openxmlformats.org/officeDocument/2006/relationships/image" Target="../media/image88.wmf"/></Relationships>
</file>

<file path=ppt/drawings/_rels/vmlDrawing2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1.wmf"/><Relationship Id="rId1" Type="http://schemas.openxmlformats.org/officeDocument/2006/relationships/image" Target="../media/image90.wmf"/></Relationships>
</file>

<file path=ppt/drawings/_rels/vmlDrawing2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5" Type="http://schemas.openxmlformats.org/officeDocument/2006/relationships/image" Target="../media/image96.wmf"/><Relationship Id="rId4" Type="http://schemas.openxmlformats.org/officeDocument/2006/relationships/image" Target="../media/image95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2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99.emf"/><Relationship Id="rId1" Type="http://schemas.openxmlformats.org/officeDocument/2006/relationships/image" Target="../media/image98.emf"/><Relationship Id="rId4" Type="http://schemas.openxmlformats.org/officeDocument/2006/relationships/image" Target="../media/image101.emf"/></Relationships>
</file>

<file path=ppt/drawings/_rels/vmlDrawing2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wmf"/><Relationship Id="rId2" Type="http://schemas.openxmlformats.org/officeDocument/2006/relationships/image" Target="../media/image103.emf"/><Relationship Id="rId1" Type="http://schemas.openxmlformats.org/officeDocument/2006/relationships/image" Target="../media/image102.wmf"/></Relationships>
</file>

<file path=ppt/drawings/_rels/vmlDrawing2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image" Target="../media/image30.wmf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image" Target="../media/image37.wmf"/><Relationship Id="rId1" Type="http://schemas.openxmlformats.org/officeDocument/2006/relationships/image" Target="../media/image3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0.png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wmf"/><Relationship Id="rId1" Type="http://schemas.openxmlformats.org/officeDocument/2006/relationships/image" Target="../media/image15.wmf"/><Relationship Id="rId4" Type="http://schemas.openxmlformats.org/officeDocument/2006/relationships/image" Target="../media/image43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wmf"/><Relationship Id="rId1" Type="http://schemas.openxmlformats.org/officeDocument/2006/relationships/image" Target="../media/image4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7D6968B5-AD9E-4F4E-90EF-741F2A568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DAE5A0EE-8BEF-4BEB-9BEB-10925A4189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614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7A8AF5-4A86-490F-9F55-B5B254EB6EE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61445" name="Date Placeholder 4"/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9067F39-A5B9-425C-8384-B91876E121B4}" type="datetime1">
              <a:rPr lang="en-US" smtClean="0"/>
              <a:pPr/>
              <a:t>10/9/2018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2DE833-EB29-49A5-A783-478E69F9FBD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51AD0D2-4913-42B0-A6FF-8479C6D1DFA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1F9309C-1C4C-4A9A-9713-DEDA280109E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444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27BAFE7-33E5-4F7A-8EF7-D1D5DC5A84C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B084A6-41A5-4452-9A07-5C1A51E2B5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sr-Latn-C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B1DF5A-B3C5-47EE-94E5-5AAB58944C4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FECBFC-481D-48A4-BB47-456F9E0E146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8B9FA4-1742-4549-8A92-CCCA3565D1A5}" type="datetime1">
              <a:rPr lang="en-US" smtClean="0"/>
              <a:t>10/9/2018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A18C803-83C7-4EFF-8848-E8ADB85CC6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CD479-CA12-4CC6-937E-EA79CD2E4ECE}" type="datetime1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D350C-2456-4F21-96DD-A5ABA84912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FE262-BA4C-4CF9-A23F-C124DE835D28}" type="datetime1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5B8CC-AD96-4202-9A24-0353C7E52E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52C6D6-9C44-476F-A3A3-B6A51ACEC2E0}" type="datetime1">
              <a:rPr lang="en-US" smtClean="0"/>
              <a:t>10/9/2018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8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D78C4D-D8C2-42C8-9B42-910BD21402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76400" y="19812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9812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676400" y="41148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4114800"/>
            <a:ext cx="3429000" cy="1981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6CD68-DCDC-4534-8BD7-3AA9E06F17FD}" type="datetime1">
              <a:rPr lang="en-US" smtClean="0"/>
              <a:t>10/9/2018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772E15-3D4F-4740-A1ED-567607BE4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676400" y="1981200"/>
            <a:ext cx="7010400" cy="4114800"/>
          </a:xfrm>
        </p:spPr>
        <p:txBody>
          <a:bodyPr>
            <a:normAutofit/>
          </a:bodyPr>
          <a:lstStyle/>
          <a:p>
            <a:pPr lvl="0"/>
            <a:endParaRPr lang="en-US" noProof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F36B4-05DB-43CD-99FF-FA35B09F8F89}" type="datetime1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2800A-6283-47F5-9E9A-E1BD5F23D5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2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C9619-D2C5-434D-8506-7995F0A33919}" type="datetime1">
              <a:rPr lang="en-US" smtClean="0"/>
              <a:t>10/9/2018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3ED96-6A85-4C2B-99A6-03005C75D6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A95ED-1013-481C-B08B-C6A84421308E}" type="datetime1">
              <a:rPr lang="en-US" smtClean="0"/>
              <a:t>10/9/2018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B9AA1B-FD02-46FA-9D2B-41C9BFAE55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A4F4AD-782E-460C-B233-5532F808C45B}" type="datetime1">
              <a:rPr lang="en-US" smtClean="0"/>
              <a:t>10/9/2018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E1D70E-2834-4435-B8A5-386B9F9DF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C343C-15F8-461C-BD98-65DD44DB2DFD}" type="datetime1">
              <a:rPr lang="en-US" smtClean="0"/>
              <a:t>10/9/2018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3506-E589-405F-8736-27FFD57395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F548D-4CF3-4F19-8218-26248A3DA59A}" type="datetime1">
              <a:rPr lang="en-US" smtClean="0"/>
              <a:t>10/9/2018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23338-8D4A-4C24-8210-1341E372F1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B20788-ED3D-4F2B-869C-C672644038EF}" type="datetime1">
              <a:rPr lang="en-US" smtClean="0"/>
              <a:t>10/9/2018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6731D5-A678-4EC2-86A0-3B8A6521B0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76A26-1463-4591-A16D-0B192D13F51E}" type="datetime1">
              <a:rPr lang="en-US" smtClean="0"/>
              <a:t>10/9/2018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848FD-2D46-4278-A7CF-AAC6A25DC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AE1BE-4DCA-486D-A725-07E576EF3E8A}" type="datetime1">
              <a:rPr lang="en-US" smtClean="0"/>
              <a:t>10/9/2018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0D0B7-2741-463A-AE52-5EC0791AE8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172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173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E8A2F844-94C7-4444-B547-720D4D375BCC}" type="datetime1">
              <a:rPr lang="en-US" smtClean="0"/>
              <a:t>10/9/2018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Obrada rezultata merenja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BF40E314-2139-494F-B901-E81721FAF4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09" r:id="rId2"/>
    <p:sldLayoutId id="2147484122" r:id="rId3"/>
    <p:sldLayoutId id="2147484110" r:id="rId4"/>
    <p:sldLayoutId id="2147484111" r:id="rId5"/>
    <p:sldLayoutId id="2147484112" r:id="rId6"/>
    <p:sldLayoutId id="2147484113" r:id="rId7"/>
    <p:sldLayoutId id="2147484123" r:id="rId8"/>
    <p:sldLayoutId id="2147484124" r:id="rId9"/>
    <p:sldLayoutId id="2147484114" r:id="rId10"/>
    <p:sldLayoutId id="2147484115" r:id="rId11"/>
    <p:sldLayoutId id="2147484117" r:id="rId12"/>
    <p:sldLayoutId id="2147484120" r:id="rId13"/>
    <p:sldLayoutId id="2147484125" r:id="rId14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Franklin Gothic Book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5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3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1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33.wmf"/><Relationship Id="rId4" Type="http://schemas.openxmlformats.org/officeDocument/2006/relationships/image" Target="../media/image30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35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7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36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9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40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oleObject" Target="../embeddings/oleObject14.bin"/><Relationship Id="rId7" Type="http://schemas.openxmlformats.org/officeDocument/2006/relationships/oleObject" Target="../embeddings/oleObject1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41.wmf"/><Relationship Id="rId5" Type="http://schemas.openxmlformats.org/officeDocument/2006/relationships/oleObject" Target="../embeddings/oleObject15.bin"/><Relationship Id="rId10" Type="http://schemas.openxmlformats.org/officeDocument/2006/relationships/image" Target="../media/image43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7.bin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19.bin"/><Relationship Id="rId4" Type="http://schemas.openxmlformats.org/officeDocument/2006/relationships/image" Target="../media/image44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6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emf"/><Relationship Id="rId3" Type="http://schemas.openxmlformats.org/officeDocument/2006/relationships/oleObject" Target="../embeddings/oleObject21.bin"/><Relationship Id="rId7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48.wmf"/><Relationship Id="rId5" Type="http://schemas.openxmlformats.org/officeDocument/2006/relationships/oleObject" Target="../embeddings/oleObject22.bin"/><Relationship Id="rId4" Type="http://schemas.openxmlformats.org/officeDocument/2006/relationships/image" Target="../media/image4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51.wmf"/><Relationship Id="rId5" Type="http://schemas.openxmlformats.org/officeDocument/2006/relationships/oleObject" Target="../embeddings/oleObject25.bin"/><Relationship Id="rId4" Type="http://schemas.openxmlformats.org/officeDocument/2006/relationships/image" Target="../media/image50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53.png"/><Relationship Id="rId4" Type="http://schemas.openxmlformats.org/officeDocument/2006/relationships/image" Target="../media/image5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wmf"/><Relationship Id="rId3" Type="http://schemas.openxmlformats.org/officeDocument/2006/relationships/oleObject" Target="../embeddings/oleObject27.bin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55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54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wmf"/><Relationship Id="rId3" Type="http://schemas.openxmlformats.org/officeDocument/2006/relationships/oleObject" Target="../embeddings/oleObject30.bin"/><Relationship Id="rId7" Type="http://schemas.openxmlformats.org/officeDocument/2006/relationships/oleObject" Target="../embeddings/oleObject3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58.w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57.w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34.bin"/><Relationship Id="rId4" Type="http://schemas.openxmlformats.org/officeDocument/2006/relationships/image" Target="../media/image60.w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wmf"/><Relationship Id="rId3" Type="http://schemas.openxmlformats.org/officeDocument/2006/relationships/oleObject" Target="../embeddings/oleObject36.bin"/><Relationship Id="rId7" Type="http://schemas.openxmlformats.org/officeDocument/2006/relationships/oleObject" Target="../embeddings/oleObject3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64.wmf"/><Relationship Id="rId5" Type="http://schemas.openxmlformats.org/officeDocument/2006/relationships/oleObject" Target="../embeddings/oleObject37.bin"/><Relationship Id="rId10" Type="http://schemas.openxmlformats.org/officeDocument/2006/relationships/image" Target="../media/image66.wmf"/><Relationship Id="rId4" Type="http://schemas.openxmlformats.org/officeDocument/2006/relationships/image" Target="../media/image63.wmf"/><Relationship Id="rId9" Type="http://schemas.openxmlformats.org/officeDocument/2006/relationships/oleObject" Target="../embeddings/oleObject39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71.wmf"/><Relationship Id="rId3" Type="http://schemas.openxmlformats.org/officeDocument/2006/relationships/oleObject" Target="../embeddings/oleObject40.bin"/><Relationship Id="rId7" Type="http://schemas.openxmlformats.org/officeDocument/2006/relationships/oleObject" Target="../embeddings/oleObject42.bin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68.wmf"/><Relationship Id="rId11" Type="http://schemas.openxmlformats.org/officeDocument/2006/relationships/image" Target="../media/image70.wmf"/><Relationship Id="rId5" Type="http://schemas.openxmlformats.org/officeDocument/2006/relationships/oleObject" Target="../embeddings/oleObject41.bin"/><Relationship Id="rId15" Type="http://schemas.openxmlformats.org/officeDocument/2006/relationships/image" Target="../media/image72.emf"/><Relationship Id="rId10" Type="http://schemas.openxmlformats.org/officeDocument/2006/relationships/oleObject" Target="../embeddings/oleObject44.bin"/><Relationship Id="rId4" Type="http://schemas.openxmlformats.org/officeDocument/2006/relationships/image" Target="../media/image67.wmf"/><Relationship Id="rId9" Type="http://schemas.openxmlformats.org/officeDocument/2006/relationships/image" Target="../media/image69.wmf"/><Relationship Id="rId14" Type="http://schemas.openxmlformats.org/officeDocument/2006/relationships/oleObject" Target="../embeddings/oleObject46.bin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5" Type="http://schemas.openxmlformats.org/officeDocument/2006/relationships/chart" Target="../charts/chart1.xml"/><Relationship Id="rId4" Type="http://schemas.openxmlformats.org/officeDocument/2006/relationships/image" Target="../media/image73.emf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13" Type="http://schemas.openxmlformats.org/officeDocument/2006/relationships/oleObject" Target="../embeddings/oleObject52.bin"/><Relationship Id="rId3" Type="http://schemas.openxmlformats.org/officeDocument/2006/relationships/image" Target="../media/image86.png"/><Relationship Id="rId7" Type="http://schemas.openxmlformats.org/officeDocument/2006/relationships/oleObject" Target="../embeddings/oleObject49.bin"/><Relationship Id="rId12" Type="http://schemas.openxmlformats.org/officeDocument/2006/relationships/image" Target="../media/image83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5.wmf"/><Relationship Id="rId1" Type="http://schemas.openxmlformats.org/officeDocument/2006/relationships/vmlDrawing" Target="../drawings/vmlDrawing19.vml"/><Relationship Id="rId6" Type="http://schemas.openxmlformats.org/officeDocument/2006/relationships/image" Target="../media/image80.wmf"/><Relationship Id="rId11" Type="http://schemas.openxmlformats.org/officeDocument/2006/relationships/oleObject" Target="../embeddings/oleObject51.bin"/><Relationship Id="rId5" Type="http://schemas.openxmlformats.org/officeDocument/2006/relationships/oleObject" Target="../embeddings/oleObject48.bin"/><Relationship Id="rId15" Type="http://schemas.openxmlformats.org/officeDocument/2006/relationships/oleObject" Target="../embeddings/oleObject53.bin"/><Relationship Id="rId10" Type="http://schemas.openxmlformats.org/officeDocument/2006/relationships/image" Target="../media/image82.wmf"/><Relationship Id="rId4" Type="http://schemas.openxmlformats.org/officeDocument/2006/relationships/image" Target="../media/image87.png"/><Relationship Id="rId9" Type="http://schemas.openxmlformats.org/officeDocument/2006/relationships/oleObject" Target="../embeddings/oleObject50.bin"/><Relationship Id="rId14" Type="http://schemas.openxmlformats.org/officeDocument/2006/relationships/image" Target="../media/image84.wmf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89.wmf"/><Relationship Id="rId5" Type="http://schemas.openxmlformats.org/officeDocument/2006/relationships/oleObject" Target="../embeddings/oleObject55.bin"/><Relationship Id="rId4" Type="http://schemas.openxmlformats.org/officeDocument/2006/relationships/image" Target="../media/image8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91.wmf"/><Relationship Id="rId5" Type="http://schemas.openxmlformats.org/officeDocument/2006/relationships/oleObject" Target="../embeddings/oleObject57.bin"/><Relationship Id="rId4" Type="http://schemas.openxmlformats.org/officeDocument/2006/relationships/image" Target="../media/image90.wmf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oleObject" Target="../embeddings/oleObject58.bin"/><Relationship Id="rId7" Type="http://schemas.openxmlformats.org/officeDocument/2006/relationships/oleObject" Target="../embeddings/oleObject60.bin"/><Relationship Id="rId12" Type="http://schemas.openxmlformats.org/officeDocument/2006/relationships/image" Target="../media/image96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93.wmf"/><Relationship Id="rId11" Type="http://schemas.openxmlformats.org/officeDocument/2006/relationships/oleObject" Target="../embeddings/oleObject62.bin"/><Relationship Id="rId5" Type="http://schemas.openxmlformats.org/officeDocument/2006/relationships/oleObject" Target="../embeddings/oleObject59.bin"/><Relationship Id="rId10" Type="http://schemas.openxmlformats.org/officeDocument/2006/relationships/image" Target="../media/image95.wmf"/><Relationship Id="rId4" Type="http://schemas.openxmlformats.org/officeDocument/2006/relationships/image" Target="../media/image92.wmf"/><Relationship Id="rId9" Type="http://schemas.openxmlformats.org/officeDocument/2006/relationships/oleObject" Target="../embeddings/oleObject61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4" Type="http://schemas.openxmlformats.org/officeDocument/2006/relationships/image" Target="../media/image97.wmf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wmf"/><Relationship Id="rId3" Type="http://schemas.openxmlformats.org/officeDocument/2006/relationships/oleObject" Target="../embeddings/oleObject64.bin"/><Relationship Id="rId7" Type="http://schemas.openxmlformats.org/officeDocument/2006/relationships/oleObject" Target="../embeddings/oleObject6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4.vml"/><Relationship Id="rId6" Type="http://schemas.openxmlformats.org/officeDocument/2006/relationships/image" Target="../media/image99.emf"/><Relationship Id="rId5" Type="http://schemas.openxmlformats.org/officeDocument/2006/relationships/oleObject" Target="../embeddings/oleObject65.bin"/><Relationship Id="rId10" Type="http://schemas.openxmlformats.org/officeDocument/2006/relationships/image" Target="../media/image101.emf"/><Relationship Id="rId4" Type="http://schemas.openxmlformats.org/officeDocument/2006/relationships/image" Target="../media/image98.emf"/><Relationship Id="rId9" Type="http://schemas.openxmlformats.org/officeDocument/2006/relationships/oleObject" Target="../embeddings/oleObject67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wmf"/><Relationship Id="rId3" Type="http://schemas.openxmlformats.org/officeDocument/2006/relationships/oleObject" Target="../embeddings/oleObject68.bin"/><Relationship Id="rId7" Type="http://schemas.openxmlformats.org/officeDocument/2006/relationships/oleObject" Target="../embeddings/oleObject7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5.vml"/><Relationship Id="rId6" Type="http://schemas.openxmlformats.org/officeDocument/2006/relationships/image" Target="../media/image103.emf"/><Relationship Id="rId5" Type="http://schemas.openxmlformats.org/officeDocument/2006/relationships/oleObject" Target="../embeddings/oleObject69.bin"/><Relationship Id="rId4" Type="http://schemas.openxmlformats.org/officeDocument/2006/relationships/image" Target="../media/image102.wmf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6.vml"/><Relationship Id="rId4" Type="http://schemas.openxmlformats.org/officeDocument/2006/relationships/image" Target="../media/image105.emf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90DF62B4-3F6F-4EBF-AB93-0E6501416057}" type="datetime1">
              <a:rPr lang="en-US" smtClean="0"/>
              <a:t>10/9/2018</a:t>
            </a:fld>
            <a:endParaRPr lang="en-US"/>
          </a:p>
        </p:txBody>
      </p:sp>
      <p:sp>
        <p:nvSpPr>
          <p:cNvPr id="1229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 dirty="0" err="1"/>
              <a:t>Obrada</a:t>
            </a:r>
            <a:r>
              <a:rPr lang="en-US" dirty="0"/>
              <a:t> </a:t>
            </a:r>
            <a:r>
              <a:rPr lang="en-US" dirty="0" err="1"/>
              <a:t>rezultata</a:t>
            </a:r>
            <a:r>
              <a:rPr lang="en-US" dirty="0"/>
              <a:t> </a:t>
            </a:r>
            <a:r>
              <a:rPr lang="en-US" dirty="0" err="1"/>
              <a:t>merenja</a:t>
            </a:r>
            <a:endParaRPr lang="en-US" dirty="0"/>
          </a:p>
        </p:txBody>
      </p:sp>
      <p:sp>
        <p:nvSpPr>
          <p:cNvPr id="12292" name="Rectangle 6"/>
          <p:cNvSpPr>
            <a:spLocks noChangeArrowheads="1"/>
          </p:cNvSpPr>
          <p:nvPr/>
        </p:nvSpPr>
        <p:spPr bwMode="auto">
          <a:xfrm>
            <a:off x="1258888" y="2205038"/>
            <a:ext cx="684053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dirty="0"/>
              <a:t>Обрада потенциометријских и</a:t>
            </a:r>
          </a:p>
          <a:p>
            <a:pPr algn="ctr"/>
            <a:r>
              <a:rPr lang="ru-RU" sz="3200" b="1" dirty="0"/>
              <a:t>спектрофотометријских резултата мерења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EBBD468-77C4-4EC8-AF37-5550A0199FC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>
            <a:extLst>
              <a:ext uri="{FF2B5EF4-FFF2-40B4-BE49-F238E27FC236}">
                <a16:creationId xmlns:a16="http://schemas.microsoft.com/office/drawing/2014/main" id="{58745BDC-F6D5-46C2-857F-B69F91FD534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9875EA2-0732-4E6D-B543-9EB32034BB7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171" name="Footer Placeholder 4">
            <a:extLst>
              <a:ext uri="{FF2B5EF4-FFF2-40B4-BE49-F238E27FC236}">
                <a16:creationId xmlns:a16="http://schemas.microsoft.com/office/drawing/2014/main" id="{CC0AD2D7-D3CC-4092-B5AC-85EDD74D8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EF64D-1D88-45F6-BF71-92D60FF242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68C3AFE-D2E1-4027-B8FF-68EBB2DE72F3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173" name="Rectangle 2">
            <a:extLst>
              <a:ext uri="{FF2B5EF4-FFF2-40B4-BE49-F238E27FC236}">
                <a16:creationId xmlns:a16="http://schemas.microsoft.com/office/drawing/2014/main" id="{A0A90E1C-2CC6-4BF2-97B9-495B1AFE595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935038"/>
          </a:xfrm>
        </p:spPr>
        <p:txBody>
          <a:bodyPr/>
          <a:lstStyle/>
          <a:p>
            <a:pPr algn="ctr" eaLnBrk="1" hangingPunct="1"/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одређивања константи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 лека</a:t>
            </a:r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константи стабилности комплекса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4" name="Rectangle 3">
            <a:extLst>
              <a:ext uri="{FF2B5EF4-FFF2-40B4-BE49-F238E27FC236}">
                <a16:creationId xmlns:a16="http://schemas.microsoft.com/office/drawing/2014/main" id="{5197328E-94A5-4CA0-AAE0-2A069D53F8B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1557338"/>
            <a:ext cx="8135937" cy="4319587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Реакције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образовања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 (лек-супстрат)  доводе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колигативних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раствора: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електродног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коефицијента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расподеле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интезитета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расуте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светлости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електрофоретске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покретљивости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итд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.).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06475" lvl="2" indent="-457200" algn="just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заснивају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мерењу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неких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колигативних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>
            <a:extLst>
              <a:ext uri="{FF2B5EF4-FFF2-40B4-BE49-F238E27FC236}">
                <a16:creationId xmlns:a16="http://schemas.microsoft.com/office/drawing/2014/main" id="{F3FDCB36-FEF1-4279-8053-3EE7330CC49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3009705-ADE4-4CE1-86F9-EA375A3B12A7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8195" name="Footer Placeholder 4">
            <a:extLst>
              <a:ext uri="{FF2B5EF4-FFF2-40B4-BE49-F238E27FC236}">
                <a16:creationId xmlns:a16="http://schemas.microsoft.com/office/drawing/2014/main" id="{FB250023-5E6B-4B10-98E9-C5FFA7C14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62DAB4-CC5B-41FF-906F-4E5B44306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58EFC6D-1D8B-498D-9939-469B6F13F3FC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197" name="Rectangle 2">
            <a:extLst>
              <a:ext uri="{FF2B5EF4-FFF2-40B4-BE49-F238E27FC236}">
                <a16:creationId xmlns:a16="http://schemas.microsoft.com/office/drawing/2014/main" id="{B9231582-1DF4-45D7-902F-9693AA7E3BE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935038"/>
          </a:xfrm>
        </p:spPr>
        <p:txBody>
          <a:bodyPr/>
          <a:lstStyle/>
          <a:p>
            <a:pPr algn="ctr" eaLnBrk="1" hangingPunct="1"/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одређивања константи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 лека</a:t>
            </a:r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константи стабилности комплекса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198" name="Rectangle 3">
            <a:extLst>
              <a:ext uri="{FF2B5EF4-FFF2-40B4-BE49-F238E27FC236}">
                <a16:creationId xmlns:a16="http://schemas.microsoft.com/office/drawing/2014/main" id="{A6515340-A79A-481E-84DB-BF970AE414A9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1557338"/>
            <a:ext cx="8135937" cy="4464050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колигативна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особина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ује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поделити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Clr>
                <a:schemeClr val="tx1"/>
              </a:buClr>
            </a:pP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електрохемијске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2">
              <a:buClr>
                <a:schemeClr val="tx1"/>
              </a:buClr>
            </a:pP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спектрофотометријске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поларографске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јонској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измени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екстракцији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мерењу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растворљивости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2">
              <a:buClr>
                <a:schemeClr val="tx1"/>
              </a:buClr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NMR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кинетичке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buClr>
                <a:schemeClr val="tx1"/>
              </a:buClr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>
            <a:extLst>
              <a:ext uri="{FF2B5EF4-FFF2-40B4-BE49-F238E27FC236}">
                <a16:creationId xmlns:a16="http://schemas.microsoft.com/office/drawing/2014/main" id="{5604546B-F03D-4C4A-99CA-016B1148DF8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9BB726E-A479-4719-8A17-8472BD7C93C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219" name="Footer Placeholder 4">
            <a:extLst>
              <a:ext uri="{FF2B5EF4-FFF2-40B4-BE49-F238E27FC236}">
                <a16:creationId xmlns:a16="http://schemas.microsoft.com/office/drawing/2014/main" id="{356A90EA-80E5-4868-90A9-6A57CB7CC6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BEF859-A479-4BEF-85CE-CF39631E1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88B1299-7F8F-4B56-9375-F5E46DBC4B8A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9221" name="Rectangle 2">
            <a:extLst>
              <a:ext uri="{FF2B5EF4-FFF2-40B4-BE49-F238E27FC236}">
                <a16:creationId xmlns:a16="http://schemas.microsoft.com/office/drawing/2014/main" id="{CAFCF5A2-B3E7-4B2E-BEA7-EC5D5F07B70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935038"/>
          </a:xfrm>
        </p:spPr>
        <p:txBody>
          <a:bodyPr/>
          <a:lstStyle/>
          <a:p>
            <a:pPr algn="ctr" eaLnBrk="1" hangingPunct="1"/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 одређивања константи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 лека</a:t>
            </a:r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константи стабилности комплекса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22" name="Rectangle 3">
            <a:extLst>
              <a:ext uri="{FF2B5EF4-FFF2-40B4-BE49-F238E27FC236}">
                <a16:creationId xmlns:a16="http://schemas.microsoft.com/office/drawing/2014/main" id="{29F4AA8D-4604-4CE5-B269-0D4E4BEB1EFD}"/>
              </a:ext>
            </a:extLst>
          </p:cNvPr>
          <p:cNvSpPr>
            <a:spLocks noGrp="1" noChangeArrowheads="1"/>
          </p:cNvSpPr>
          <p:nvPr>
            <p:ph sz="quarter" idx="1"/>
          </p:nvPr>
        </p:nvSpPr>
        <p:spPr>
          <a:xfrm>
            <a:off x="468313" y="1557338"/>
            <a:ext cx="8135937" cy="4464050"/>
          </a:xfrm>
        </p:spPr>
        <p:txBody>
          <a:bodyPr/>
          <a:lstStyle/>
          <a:p>
            <a:pPr algn="just"/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(pH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EMS,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апсорбанце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.)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одредиле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лека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стабилности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добијене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експерименталне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резултате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обрадити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математичким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Полазећи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тога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употребљена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какав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прилаз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обради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математичке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групе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опредељујућег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утицаја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већ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заснивају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општем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разматрању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равнотежа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комплексирајућим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срединама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убрајају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: Bjerrum-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Leden-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Froneus-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Jobb-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Ø"/>
            </a:pP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обради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користе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величине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специфичне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примењену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технику</a:t>
            </a: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3">
            <a:extLst>
              <a:ext uri="{FF2B5EF4-FFF2-40B4-BE49-F238E27FC236}">
                <a16:creationId xmlns:a16="http://schemas.microsoft.com/office/drawing/2014/main" id="{99D25F5F-E1B2-4556-96E5-5BDCACC4D50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BEB306-2080-45F4-9611-7FE401293B6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0243" name="Footer Placeholder 4">
            <a:extLst>
              <a:ext uri="{FF2B5EF4-FFF2-40B4-BE49-F238E27FC236}">
                <a16:creationId xmlns:a16="http://schemas.microsoft.com/office/drawing/2014/main" id="{E7E640F6-7A6F-47BB-8D0B-801E9E5FB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02B87B-B306-459B-A42C-6344D1DD2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30C3A55-2BFD-420C-B577-2F52F94833C1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0245" name="Rectangle 2">
            <a:extLst>
              <a:ext uri="{FF2B5EF4-FFF2-40B4-BE49-F238E27FC236}">
                <a16:creationId xmlns:a16="http://schemas.microsoft.com/office/drawing/2014/main" id="{7E82F77B-EC57-450C-8B42-6989B8C2BA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503238"/>
          </a:xfrm>
        </p:spPr>
        <p:txBody>
          <a:bodyPr/>
          <a:lstStyle/>
          <a:p>
            <a:pPr algn="ctr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Електрохемијске</a:t>
            </a:r>
            <a:r>
              <a:rPr lang="en-U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6" name="Rectangle 1">
            <a:extLst>
              <a:ext uri="{FF2B5EF4-FFF2-40B4-BE49-F238E27FC236}">
                <a16:creationId xmlns:a16="http://schemas.microsoft.com/office/drawing/2014/main" id="{C0BFD940-AC58-4B9C-8AF0-0504B00562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412875"/>
            <a:ext cx="8137525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Електрохемијске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осталих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потпуно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независне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Користе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предпоставком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константног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коефицијента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Константност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коефицијента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најчешће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постиже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јонске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електрохемијске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спадају: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поларографске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волтаметријске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кондуктометријске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кулометријске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pic>
        <p:nvPicPr>
          <p:cNvPr id="10247" name="Picture 1">
            <a:extLst>
              <a:ext uri="{FF2B5EF4-FFF2-40B4-BE49-F238E27FC236}">
                <a16:creationId xmlns:a16="http://schemas.microsoft.com/office/drawing/2014/main" id="{FBCCFF4C-2ADD-43B8-97A7-60601D7D89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3429000"/>
            <a:ext cx="147637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Date Placeholder 3">
            <a:extLst>
              <a:ext uri="{FF2B5EF4-FFF2-40B4-BE49-F238E27FC236}">
                <a16:creationId xmlns:a16="http://schemas.microsoft.com/office/drawing/2014/main" id="{2BEE24AE-5BA7-4170-95BB-106765302F3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4DD545E-0970-40C6-84BA-75C5B2E56F7C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1267" name="Footer Placeholder 4">
            <a:extLst>
              <a:ext uri="{FF2B5EF4-FFF2-40B4-BE49-F238E27FC236}">
                <a16:creationId xmlns:a16="http://schemas.microsoft.com/office/drawing/2014/main" id="{93B66697-EA85-4E69-87B4-E646C50C3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B107FE-3D59-402D-A6ED-C4D6F2743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940D0E-DAD1-4A78-8D9F-8A25E0FFD22E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1269" name="Rectangle 2">
            <a:extLst>
              <a:ext uri="{FF2B5EF4-FFF2-40B4-BE49-F238E27FC236}">
                <a16:creationId xmlns:a16="http://schemas.microsoft.com/office/drawing/2014/main" id="{99D03843-536C-4489-AC49-B9D349C627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503238"/>
          </a:xfrm>
        </p:spPr>
        <p:txBody>
          <a:bodyPr/>
          <a:lstStyle/>
          <a:p>
            <a:pPr algn="ctr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en-U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270" name="Rectangle 7">
            <a:extLst>
              <a:ext uri="{FF2B5EF4-FFF2-40B4-BE49-F238E27FC236}">
                <a16:creationId xmlns:a16="http://schemas.microsoft.com/office/drawing/2014/main" id="{08936B95-2923-4D63-942E-BEE28E82B0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292600"/>
            <a:ext cx="7993063" cy="64611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неводеној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киселинских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слабих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база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11271" name="Rectangle 4">
            <a:extLst>
              <a:ext uri="{FF2B5EF4-FFF2-40B4-BE49-F238E27FC236}">
                <a16:creationId xmlns:a16="http://schemas.microsoft.com/office/drawing/2014/main" id="{C9EC53EB-5E1B-4A95-A979-81E7AE3300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27088" y="1484313"/>
            <a:ext cx="77057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2514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примењују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киселинских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фармаколошки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активних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протеина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нуклеинских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алкалоида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хормона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>
            <a:extLst>
              <a:ext uri="{FF2B5EF4-FFF2-40B4-BE49-F238E27FC236}">
                <a16:creationId xmlns:a16="http://schemas.microsoft.com/office/drawing/2014/main" id="{89B8FFC7-C62A-4241-A3BE-DD95E6F1FB1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629178-4F50-4A4A-ADD2-EC19FF6160BC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2291" name="Footer Placeholder 4">
            <a:extLst>
              <a:ext uri="{FF2B5EF4-FFF2-40B4-BE49-F238E27FC236}">
                <a16:creationId xmlns:a16="http://schemas.microsoft.com/office/drawing/2014/main" id="{3F425EDF-DE65-4FD8-B053-25D4B23DA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640BF5-9089-4774-BF03-67524BAE3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F887E6-F7BA-4F47-B514-51CA513C86D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15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2293" name="Rectangle 2">
            <a:extLst>
              <a:ext uri="{FF2B5EF4-FFF2-40B4-BE49-F238E27FC236}">
                <a16:creationId xmlns:a16="http://schemas.microsoft.com/office/drawing/2014/main" id="{5EA040D4-D8C2-4102-B3E4-BEA67679CB6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503238"/>
          </a:xfrm>
        </p:spPr>
        <p:txBody>
          <a:bodyPr/>
          <a:lstStyle/>
          <a:p>
            <a:pPr algn="ctr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en-U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4" name="Rectangle 1">
            <a:extLst>
              <a:ext uri="{FF2B5EF4-FFF2-40B4-BE49-F238E27FC236}">
                <a16:creationId xmlns:a16="http://schemas.microsoft.com/office/drawing/2014/main" id="{C6147DA7-3756-4599-AEF9-1FDD43B539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1412875"/>
            <a:ext cx="813752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q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Потенциометријске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поделити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на:</a:t>
            </a:r>
          </a:p>
          <a:p>
            <a:pPr algn="just">
              <a:buFont typeface="Wingdings" panose="05000000000000000000" pitchFamily="2" charset="2"/>
              <a:buChar char="q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директну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потенциометрију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 раствор се припрема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метала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свако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мерење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потенциометријску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титрацију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 мери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елекртоде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додатку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титрационог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реагенса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295" name="Rectangle 7">
            <a:extLst>
              <a:ext uri="{FF2B5EF4-FFF2-40B4-BE49-F238E27FC236}">
                <a16:creationId xmlns:a16="http://schemas.microsoft.com/office/drawing/2014/main" id="{8CA19503-6A5A-4A2E-A49E-DB8F06CC0A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149725"/>
            <a:ext cx="7993063" cy="17541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могу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пратити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концентрације:</a:t>
            </a:r>
          </a:p>
          <a:p>
            <a:pPr algn="just"/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	- металног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јона (јон селективне електроде)</a:t>
            </a:r>
          </a:p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	- концентрације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лиганда (јон селективне електроде) и</a:t>
            </a:r>
          </a:p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водоничног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(водонична,  </a:t>
            </a:r>
          </a:p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нинхидронова или стаклена електрода)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3">
            <a:extLst>
              <a:ext uri="{FF2B5EF4-FFF2-40B4-BE49-F238E27FC236}">
                <a16:creationId xmlns:a16="http://schemas.microsoft.com/office/drawing/2014/main" id="{EC6BAE3C-A0A2-48D0-82B1-300E0B9A3B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A81ECA4-F054-4A9C-9A9E-153E6546065F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3315" name="Footer Placeholder 4">
            <a:extLst>
              <a:ext uri="{FF2B5EF4-FFF2-40B4-BE49-F238E27FC236}">
                <a16:creationId xmlns:a16="http://schemas.microsoft.com/office/drawing/2014/main" id="{26A72DDB-4E0B-4969-9340-57557B415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A43D71-A22D-4CF4-A6DC-35A28A875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E781692-A527-4162-950C-84FAAD4B4BF0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16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3317" name="Rectangle 2">
            <a:extLst>
              <a:ext uri="{FF2B5EF4-FFF2-40B4-BE49-F238E27FC236}">
                <a16:creationId xmlns:a16="http://schemas.microsoft.com/office/drawing/2014/main" id="{3C1E17A2-1D4E-4E8F-B921-0D77FB31052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503238"/>
          </a:xfrm>
        </p:spPr>
        <p:txBody>
          <a:bodyPr/>
          <a:lstStyle/>
          <a:p>
            <a:pPr algn="ctr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Потенциометријске</a:t>
            </a:r>
            <a:r>
              <a:rPr lang="en-U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8" name="Text Box 10">
            <a:extLst>
              <a:ext uri="{FF2B5EF4-FFF2-40B4-BE49-F238E27FC236}">
                <a16:creationId xmlns:a16="http://schemas.microsoft.com/office/drawing/2014/main" id="{6CFA190F-2336-4BC8-8255-E2E6676AC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3700" y="1557338"/>
            <a:ext cx="8281988" cy="368300"/>
          </a:xfrm>
          <a:prstGeom prst="rect">
            <a:avLst/>
          </a:prstGeom>
          <a:solidFill>
            <a:schemeClr val="bg1"/>
          </a:solidFill>
          <a:ln w="25400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испитивани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електрода</a:t>
            </a:r>
            <a:endParaRPr lang="en-U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19" name="Line 11">
            <a:extLst>
              <a:ext uri="{FF2B5EF4-FFF2-40B4-BE49-F238E27FC236}">
                <a16:creationId xmlns:a16="http://schemas.microsoft.com/office/drawing/2014/main" id="{2EE51EAD-7A81-4AE5-8123-1F4E0C340411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2500" y="1557338"/>
            <a:ext cx="0" cy="360362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0" name="Line 12">
            <a:extLst>
              <a:ext uri="{FF2B5EF4-FFF2-40B4-BE49-F238E27FC236}">
                <a16:creationId xmlns:a16="http://schemas.microsoft.com/office/drawing/2014/main" id="{4CBD8178-D1CC-45CA-A8ED-8F6822EEAF7D}"/>
              </a:ext>
            </a:extLst>
          </p:cNvPr>
          <p:cNvSpPr>
            <a:spLocks noChangeShapeType="1"/>
          </p:cNvSpPr>
          <p:nvPr/>
        </p:nvSpPr>
        <p:spPr bwMode="auto">
          <a:xfrm>
            <a:off x="5795963" y="1557338"/>
            <a:ext cx="0" cy="360362"/>
          </a:xfrm>
          <a:prstGeom prst="line">
            <a:avLst/>
          </a:prstGeom>
          <a:noFill/>
          <a:ln w="28575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3321" name="Rectangle 2">
            <a:extLst>
              <a:ext uri="{FF2B5EF4-FFF2-40B4-BE49-F238E27FC236}">
                <a16:creationId xmlns:a16="http://schemas.microsoft.com/office/drawing/2014/main" id="{1DFFE7C5-7B9D-40B3-BFAA-6F47761CD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2230438"/>
            <a:ext cx="7632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пропорционалан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13322" name="Object 1">
            <a:extLst>
              <a:ext uri="{FF2B5EF4-FFF2-40B4-BE49-F238E27FC236}">
                <a16:creationId xmlns:a16="http://schemas.microsoft.com/office/drawing/2014/main" id="{5961549F-62AC-4797-9FBB-646E1DB0D7B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51050" y="3068638"/>
          <a:ext cx="3729038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3" imgW="1765300" imgH="241300" progId="Equation.3">
                  <p:embed/>
                </p:oleObj>
              </mc:Choice>
              <mc:Fallback>
                <p:oleObj name="Equation" r:id="rId3" imgW="1765300" imgH="241300" progId="Equation.3">
                  <p:embed/>
                  <p:pic>
                    <p:nvPicPr>
                      <p:cNvPr id="13322" name="Object 1">
                        <a:extLst>
                          <a:ext uri="{FF2B5EF4-FFF2-40B4-BE49-F238E27FC236}">
                            <a16:creationId xmlns:a16="http://schemas.microsoft.com/office/drawing/2014/main" id="{5961549F-62AC-4797-9FBB-646E1DB0D7B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3068638"/>
                        <a:ext cx="3729038" cy="504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3" name="Rectangle 3">
            <a:extLst>
              <a:ext uri="{FF2B5EF4-FFF2-40B4-BE49-F238E27FC236}">
                <a16:creationId xmlns:a16="http://schemas.microsoft.com/office/drawing/2014/main" id="{5E259FEC-67E4-4206-A9B9-E76C5F6062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789363"/>
            <a:ext cx="78835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Q = RTln10/F, Nerst-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дифузиони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>
            <a:extLst>
              <a:ext uri="{FF2B5EF4-FFF2-40B4-BE49-F238E27FC236}">
                <a16:creationId xmlns:a16="http://schemas.microsoft.com/office/drawing/2014/main" id="{72310AE4-A640-4552-8479-03963C52983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895465-1CF3-4917-AC54-FC5E468C3219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14339" name="Footer Placeholder 4">
            <a:extLst>
              <a:ext uri="{FF2B5EF4-FFF2-40B4-BE49-F238E27FC236}">
                <a16:creationId xmlns:a16="http://schemas.microsoft.com/office/drawing/2014/main" id="{902FE4C1-54DC-4CD2-A71F-461FC4F8B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E8F2B2-8748-4437-90C2-748EDDB7B2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96EB870-EBA7-4C6F-AA50-07B678FE0B20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17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4341" name="Rectangle 2">
            <a:extLst>
              <a:ext uri="{FF2B5EF4-FFF2-40B4-BE49-F238E27FC236}">
                <a16:creationId xmlns:a16="http://schemas.microsoft.com/office/drawing/2014/main" id="{EE1EDF3F-DCBC-4B93-A006-47B7B817937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476250"/>
            <a:ext cx="7772400" cy="503238"/>
          </a:xfrm>
        </p:spPr>
        <p:txBody>
          <a:bodyPr/>
          <a:lstStyle/>
          <a:p>
            <a:pPr algn="ctr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2" name="Oval 5">
            <a:extLst>
              <a:ext uri="{FF2B5EF4-FFF2-40B4-BE49-F238E27FC236}">
                <a16:creationId xmlns:a16="http://schemas.microsoft.com/office/drawing/2014/main" id="{DA6B9098-3681-4E2F-8666-1C7D45DF99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0263" y="1484313"/>
            <a:ext cx="2160587" cy="11541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43" name="Text Box 6">
            <a:extLst>
              <a:ext uri="{FF2B5EF4-FFF2-40B4-BE49-F238E27FC236}">
                <a16:creationId xmlns:a16="http://schemas.microsoft.com/office/drawing/2014/main" id="{166CBA73-EF6B-4882-8400-6B660A521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9188" y="1773238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CS" altLang="en-US" b="1"/>
              <a:t>референтне</a:t>
            </a:r>
            <a:endParaRPr lang="en-US" altLang="en-US" b="1"/>
          </a:p>
        </p:txBody>
      </p:sp>
      <p:sp>
        <p:nvSpPr>
          <p:cNvPr id="14344" name="Oval 7">
            <a:extLst>
              <a:ext uri="{FF2B5EF4-FFF2-40B4-BE49-F238E27FC236}">
                <a16:creationId xmlns:a16="http://schemas.microsoft.com/office/drawing/2014/main" id="{B87BE571-22C7-4E92-8C3F-843061DEED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6475" y="1628775"/>
            <a:ext cx="2160588" cy="10795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45" name="Text Box 8">
            <a:extLst>
              <a:ext uri="{FF2B5EF4-FFF2-40B4-BE49-F238E27FC236}">
                <a16:creationId xmlns:a16="http://schemas.microsoft.com/office/drawing/2014/main" id="{676F840E-31FC-46F6-B50E-118D59D577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02375" y="1916113"/>
            <a:ext cx="18002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CS" altLang="en-US" b="1"/>
              <a:t>индикаторске</a:t>
            </a:r>
            <a:endParaRPr lang="en-US" altLang="en-US" b="1"/>
          </a:p>
        </p:txBody>
      </p:sp>
      <p:sp>
        <p:nvSpPr>
          <p:cNvPr id="14346" name="Text Box 9">
            <a:extLst>
              <a:ext uri="{FF2B5EF4-FFF2-40B4-BE49-F238E27FC236}">
                <a16:creationId xmlns:a16="http://schemas.microsoft.com/office/drawing/2014/main" id="{E92C7F5F-BD10-40C1-9A19-142940B54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800" y="2636838"/>
            <a:ext cx="3241675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CS" altLang="en-US"/>
              <a:t>полућелије</a:t>
            </a:r>
            <a:r>
              <a:rPr lang="sr-Latn-CS" altLang="en-US"/>
              <a:t> </a:t>
            </a:r>
            <a:r>
              <a:rPr lang="sr-Cyrl-CS" altLang="en-US"/>
              <a:t>са</a:t>
            </a:r>
            <a:r>
              <a:rPr lang="sr-Latn-CS" altLang="en-US"/>
              <a:t> </a:t>
            </a:r>
            <a:r>
              <a:rPr lang="sr-Cyrl-CS" altLang="en-US"/>
              <a:t>тачно</a:t>
            </a:r>
            <a:r>
              <a:rPr lang="sr-Latn-CS" altLang="en-US"/>
              <a:t> </a:t>
            </a:r>
            <a:r>
              <a:rPr lang="sr-Cyrl-CS" altLang="en-US"/>
              <a:t>познатим</a:t>
            </a:r>
            <a:r>
              <a:rPr lang="sr-Latn-CS" altLang="en-US"/>
              <a:t> </a:t>
            </a:r>
            <a:r>
              <a:rPr lang="sr-Cyrl-CS" altLang="en-US"/>
              <a:t>електродним</a:t>
            </a:r>
            <a:r>
              <a:rPr lang="sr-Latn-CS" altLang="en-US"/>
              <a:t> </a:t>
            </a:r>
            <a:r>
              <a:rPr lang="sr-Cyrl-CS" altLang="en-US"/>
              <a:t>потенцијалом</a:t>
            </a:r>
            <a:r>
              <a:rPr lang="sr-Latn-CS" altLang="en-US"/>
              <a:t> </a:t>
            </a:r>
            <a:r>
              <a:rPr lang="en-US" altLang="en-US"/>
              <a:t>E</a:t>
            </a:r>
            <a:r>
              <a:rPr lang="en-US" altLang="en-US" baseline="-25000"/>
              <a:t>ref</a:t>
            </a:r>
            <a:r>
              <a:rPr lang="sr-Latn-CS" altLang="en-US"/>
              <a:t> </a:t>
            </a:r>
            <a:r>
              <a:rPr lang="sr-Cyrl-CS" altLang="en-US"/>
              <a:t>који</a:t>
            </a:r>
            <a:r>
              <a:rPr lang="sr-Latn-CS" altLang="en-US"/>
              <a:t> </a:t>
            </a:r>
            <a:r>
              <a:rPr lang="sr-Cyrl-CS" altLang="en-US"/>
              <a:t>не</a:t>
            </a:r>
            <a:r>
              <a:rPr lang="sr-Latn-CS" altLang="en-US"/>
              <a:t> </a:t>
            </a:r>
            <a:r>
              <a:rPr lang="sr-Cyrl-CS" altLang="en-US"/>
              <a:t>зависи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концентрације</a:t>
            </a:r>
            <a:r>
              <a:rPr lang="sr-Latn-CS" altLang="en-US"/>
              <a:t> </a:t>
            </a:r>
            <a:r>
              <a:rPr lang="sr-Cyrl-CS" altLang="en-US"/>
              <a:t>аналита</a:t>
            </a:r>
            <a:r>
              <a:rPr lang="sr-Latn-CS" altLang="en-US"/>
              <a:t> </a:t>
            </a:r>
            <a:r>
              <a:rPr lang="sr-Cyrl-CS" altLang="en-US"/>
              <a:t>ни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концентрација</a:t>
            </a:r>
            <a:r>
              <a:rPr lang="sr-Latn-CS" altLang="en-US"/>
              <a:t> </a:t>
            </a:r>
            <a:r>
              <a:rPr lang="sr-Cyrl-CS" altLang="en-US"/>
              <a:t>других</a:t>
            </a:r>
            <a:r>
              <a:rPr lang="sr-Latn-CS" altLang="en-US"/>
              <a:t> </a:t>
            </a:r>
            <a:r>
              <a:rPr lang="sr-Cyrl-CS" altLang="en-US"/>
              <a:t>јона</a:t>
            </a:r>
            <a:r>
              <a:rPr lang="sr-Latn-CS" altLang="en-US"/>
              <a:t> </a:t>
            </a:r>
            <a:r>
              <a:rPr lang="sr-Cyrl-CS" altLang="en-US"/>
              <a:t>присутних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испитиваном</a:t>
            </a:r>
            <a:r>
              <a:rPr lang="sr-Latn-CS" altLang="en-US"/>
              <a:t> </a:t>
            </a:r>
            <a:r>
              <a:rPr lang="sr-Cyrl-CS" altLang="en-US"/>
              <a:t>раствору</a:t>
            </a:r>
            <a:endParaRPr lang="en-US" altLang="en-US"/>
          </a:p>
        </p:txBody>
      </p:sp>
      <p:sp>
        <p:nvSpPr>
          <p:cNvPr id="14347" name="Text Box 10">
            <a:extLst>
              <a:ext uri="{FF2B5EF4-FFF2-40B4-BE49-F238E27FC236}">
                <a16:creationId xmlns:a16="http://schemas.microsoft.com/office/drawing/2014/main" id="{2EC7CB51-B097-4B37-953A-4FB76B591B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06975" y="2997200"/>
            <a:ext cx="32416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CS" altLang="en-US"/>
              <a:t>уроњене</a:t>
            </a:r>
            <a:r>
              <a:rPr lang="sr-Latn-CS" altLang="en-US"/>
              <a:t> </a:t>
            </a:r>
            <a:r>
              <a:rPr lang="sr-Cyrl-CS" altLang="en-US"/>
              <a:t>у</a:t>
            </a:r>
            <a:r>
              <a:rPr lang="sr-Latn-CS" altLang="en-US"/>
              <a:t> </a:t>
            </a:r>
            <a:r>
              <a:rPr lang="sr-Cyrl-CS" altLang="en-US"/>
              <a:t>раствор</a:t>
            </a:r>
            <a:r>
              <a:rPr lang="sr-Latn-CS" altLang="en-US"/>
              <a:t> </a:t>
            </a:r>
            <a:r>
              <a:rPr lang="sr-Cyrl-CS" altLang="en-US"/>
              <a:t>аналита</a:t>
            </a:r>
            <a:r>
              <a:rPr lang="sr-Latn-CS" altLang="en-US"/>
              <a:t> </a:t>
            </a:r>
            <a:r>
              <a:rPr lang="sr-Cyrl-CS" altLang="en-US"/>
              <a:t>развијају</a:t>
            </a:r>
            <a:r>
              <a:rPr lang="sr-Latn-CS" altLang="en-US"/>
              <a:t> </a:t>
            </a:r>
            <a:r>
              <a:rPr lang="sr-Cyrl-CS" altLang="en-US"/>
              <a:t>потенцијал</a:t>
            </a:r>
            <a:r>
              <a:rPr lang="sr-Latn-CS" altLang="en-US"/>
              <a:t> </a:t>
            </a:r>
            <a:r>
              <a:rPr lang="en-US" altLang="en-US"/>
              <a:t>E</a:t>
            </a:r>
            <a:r>
              <a:rPr lang="en-US" altLang="en-US" baseline="-25000"/>
              <a:t>ind</a:t>
            </a:r>
            <a:r>
              <a:rPr lang="sr-Latn-CS" altLang="en-US"/>
              <a:t> </a:t>
            </a:r>
            <a:r>
              <a:rPr lang="sr-Cyrl-CS" altLang="en-US"/>
              <a:t>који</a:t>
            </a:r>
            <a:r>
              <a:rPr lang="sr-Latn-CS" altLang="en-US"/>
              <a:t> </a:t>
            </a:r>
            <a:r>
              <a:rPr lang="sr-Cyrl-CS" altLang="en-US"/>
              <a:t>зависи</a:t>
            </a:r>
            <a:r>
              <a:rPr lang="sr-Latn-CS" altLang="en-US"/>
              <a:t> </a:t>
            </a:r>
            <a:r>
              <a:rPr lang="sr-Cyrl-CS" altLang="en-US"/>
              <a:t>од</a:t>
            </a:r>
            <a:r>
              <a:rPr lang="sr-Latn-CS" altLang="en-US"/>
              <a:t> </a:t>
            </a:r>
            <a:r>
              <a:rPr lang="sr-Cyrl-CS" altLang="en-US"/>
              <a:t>активитета</a:t>
            </a:r>
            <a:r>
              <a:rPr lang="sr-Latn-CS" altLang="en-US"/>
              <a:t> </a:t>
            </a:r>
            <a:r>
              <a:rPr lang="sr-Cyrl-CS" altLang="en-US"/>
              <a:t>аналита</a:t>
            </a:r>
            <a:endParaRPr lang="en-US" altLang="en-US"/>
          </a:p>
        </p:txBody>
      </p:sp>
      <p:sp>
        <p:nvSpPr>
          <p:cNvPr id="14348" name="Text Box 11">
            <a:extLst>
              <a:ext uri="{FF2B5EF4-FFF2-40B4-BE49-F238E27FC236}">
                <a16:creationId xmlns:a16="http://schemas.microsoft.com/office/drawing/2014/main" id="{2A6B5802-C153-4DA2-A8A5-81138671DC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0725" y="5013325"/>
            <a:ext cx="7091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en-US" b="1"/>
              <a:t>ref. elektroda  elektrolitički most  rastvor analita   ind. elektroda</a:t>
            </a:r>
            <a:endParaRPr lang="en-US" altLang="en-US" b="1"/>
          </a:p>
        </p:txBody>
      </p:sp>
      <p:sp>
        <p:nvSpPr>
          <p:cNvPr id="14349" name="Line 12">
            <a:extLst>
              <a:ext uri="{FF2B5EF4-FFF2-40B4-BE49-F238E27FC236}">
                <a16:creationId xmlns:a16="http://schemas.microsoft.com/office/drawing/2014/main" id="{5901086B-B428-4D75-A3DD-7E34D83DB2DB}"/>
              </a:ext>
            </a:extLst>
          </p:cNvPr>
          <p:cNvSpPr>
            <a:spLocks noChangeShapeType="1"/>
          </p:cNvSpPr>
          <p:nvPr/>
        </p:nvSpPr>
        <p:spPr bwMode="auto">
          <a:xfrm>
            <a:off x="2339975" y="5013325"/>
            <a:ext cx="0" cy="360363"/>
          </a:xfrm>
          <a:prstGeom prst="line">
            <a:avLst/>
          </a:prstGeom>
          <a:noFill/>
          <a:ln w="254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0" name="Line 13">
            <a:extLst>
              <a:ext uri="{FF2B5EF4-FFF2-40B4-BE49-F238E27FC236}">
                <a16:creationId xmlns:a16="http://schemas.microsoft.com/office/drawing/2014/main" id="{DA15B457-B763-475F-8CA2-5514F3EE6254}"/>
              </a:ext>
            </a:extLst>
          </p:cNvPr>
          <p:cNvSpPr>
            <a:spLocks noChangeShapeType="1"/>
          </p:cNvSpPr>
          <p:nvPr/>
        </p:nvSpPr>
        <p:spPr bwMode="auto">
          <a:xfrm>
            <a:off x="4356100" y="5013325"/>
            <a:ext cx="0" cy="360363"/>
          </a:xfrm>
          <a:prstGeom prst="line">
            <a:avLst/>
          </a:prstGeom>
          <a:noFill/>
          <a:ln w="254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1" name="Line 14">
            <a:extLst>
              <a:ext uri="{FF2B5EF4-FFF2-40B4-BE49-F238E27FC236}">
                <a16:creationId xmlns:a16="http://schemas.microsoft.com/office/drawing/2014/main" id="{1F5D9A38-897B-4337-8ABF-FE75AEF9B25B}"/>
              </a:ext>
            </a:extLst>
          </p:cNvPr>
          <p:cNvSpPr>
            <a:spLocks noChangeShapeType="1"/>
          </p:cNvSpPr>
          <p:nvPr/>
        </p:nvSpPr>
        <p:spPr bwMode="auto">
          <a:xfrm>
            <a:off x="6084888" y="5013325"/>
            <a:ext cx="0" cy="360363"/>
          </a:xfrm>
          <a:prstGeom prst="line">
            <a:avLst/>
          </a:prstGeom>
          <a:noFill/>
          <a:ln w="25400">
            <a:solidFill>
              <a:srgbClr val="0033CC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2" name="AutoShape 15">
            <a:extLst>
              <a:ext uri="{FF2B5EF4-FFF2-40B4-BE49-F238E27FC236}">
                <a16:creationId xmlns:a16="http://schemas.microsoft.com/office/drawing/2014/main" id="{6E9BDA18-277A-4E08-AA96-3E3058EF5F31}"/>
              </a:ext>
            </a:extLst>
          </p:cNvPr>
          <p:cNvSpPr>
            <a:spLocks/>
          </p:cNvSpPr>
          <p:nvPr/>
        </p:nvSpPr>
        <p:spPr bwMode="auto">
          <a:xfrm rot="5400000">
            <a:off x="1317625" y="4813300"/>
            <a:ext cx="360363" cy="1484313"/>
          </a:xfrm>
          <a:prstGeom prst="rightBrace">
            <a:avLst>
              <a:gd name="adj1" fmla="val 34324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14353" name="AutoShape 17">
            <a:extLst>
              <a:ext uri="{FF2B5EF4-FFF2-40B4-BE49-F238E27FC236}">
                <a16:creationId xmlns:a16="http://schemas.microsoft.com/office/drawing/2014/main" id="{594F2596-3354-44CB-B697-4CE56089475C}"/>
              </a:ext>
            </a:extLst>
          </p:cNvPr>
          <p:cNvSpPr>
            <a:spLocks/>
          </p:cNvSpPr>
          <p:nvPr/>
        </p:nvSpPr>
        <p:spPr bwMode="auto">
          <a:xfrm rot="5400000">
            <a:off x="6718301" y="4811712"/>
            <a:ext cx="360362" cy="1484313"/>
          </a:xfrm>
          <a:prstGeom prst="rightBrace">
            <a:avLst>
              <a:gd name="adj1" fmla="val 34325"/>
              <a:gd name="adj2" fmla="val 50000"/>
            </a:avLst>
          </a:prstGeom>
          <a:noFill/>
          <a:ln w="9525">
            <a:solidFill>
              <a:srgbClr val="FF33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vert="eaVert"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endParaRPr lang="en-US" altLang="en-US">
              <a:solidFill>
                <a:srgbClr val="FF3300"/>
              </a:solidFill>
            </a:endParaRPr>
          </a:p>
        </p:txBody>
      </p:sp>
      <p:sp>
        <p:nvSpPr>
          <p:cNvPr id="14354" name="Text Box 18">
            <a:extLst>
              <a:ext uri="{FF2B5EF4-FFF2-40B4-BE49-F238E27FC236}">
                <a16:creationId xmlns:a16="http://schemas.microsoft.com/office/drawing/2014/main" id="{C573A6A3-D908-41EA-9445-21AB95BD72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60488" y="5732463"/>
            <a:ext cx="1081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en-US" b="1">
                <a:solidFill>
                  <a:srgbClr val="FF3300"/>
                </a:solidFill>
              </a:rPr>
              <a:t>E</a:t>
            </a:r>
            <a:r>
              <a:rPr lang="sr-Latn-CS" altLang="en-US" b="1" baseline="-25000">
                <a:solidFill>
                  <a:srgbClr val="FF3300"/>
                </a:solidFill>
              </a:rPr>
              <a:t>ref</a:t>
            </a:r>
            <a:endParaRPr lang="en-US" altLang="en-US" b="1">
              <a:solidFill>
                <a:srgbClr val="FF3300"/>
              </a:solidFill>
            </a:endParaRPr>
          </a:p>
        </p:txBody>
      </p:sp>
      <p:sp>
        <p:nvSpPr>
          <p:cNvPr id="14355" name="Text Box 20">
            <a:extLst>
              <a:ext uri="{FF2B5EF4-FFF2-40B4-BE49-F238E27FC236}">
                <a16:creationId xmlns:a16="http://schemas.microsoft.com/office/drawing/2014/main" id="{4F3DF72C-44CA-4F33-B068-450F62A0F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9563" y="5727700"/>
            <a:ext cx="10810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en-US" b="1">
                <a:solidFill>
                  <a:srgbClr val="FF3300"/>
                </a:solidFill>
              </a:rPr>
              <a:t>E</a:t>
            </a:r>
            <a:r>
              <a:rPr lang="sr-Latn-CS" altLang="en-US" b="1" baseline="-25000">
                <a:solidFill>
                  <a:srgbClr val="FF3300"/>
                </a:solidFill>
              </a:rPr>
              <a:t>ind</a:t>
            </a:r>
            <a:endParaRPr lang="en-US" altLang="en-US" b="1">
              <a:solidFill>
                <a:srgbClr val="FF3300"/>
              </a:solidFill>
            </a:endParaRPr>
          </a:p>
        </p:txBody>
      </p:sp>
      <p:sp>
        <p:nvSpPr>
          <p:cNvPr id="14356" name="Line 21">
            <a:extLst>
              <a:ext uri="{FF2B5EF4-FFF2-40B4-BE49-F238E27FC236}">
                <a16:creationId xmlns:a16="http://schemas.microsoft.com/office/drawing/2014/main" id="{610DB8E1-10CE-4053-A2CB-5DF7394E7FFA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2343150" y="981075"/>
            <a:ext cx="1152525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7" name="Line 24">
            <a:extLst>
              <a:ext uri="{FF2B5EF4-FFF2-40B4-BE49-F238E27FC236}">
                <a16:creationId xmlns:a16="http://schemas.microsoft.com/office/drawing/2014/main" id="{DE71AA86-A5A6-4DB3-95CB-223F7A428C79}"/>
              </a:ext>
            </a:extLst>
          </p:cNvPr>
          <p:cNvSpPr>
            <a:spLocks noChangeShapeType="1"/>
          </p:cNvSpPr>
          <p:nvPr/>
        </p:nvSpPr>
        <p:spPr bwMode="auto">
          <a:xfrm>
            <a:off x="5654675" y="981075"/>
            <a:ext cx="1008063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58" name="Rectangle 6">
            <a:extLst>
              <a:ext uri="{FF2B5EF4-FFF2-40B4-BE49-F238E27FC236}">
                <a16:creationId xmlns:a16="http://schemas.microsoft.com/office/drawing/2014/main" id="{1786F426-F410-47F4-A4B1-6ECB90EA13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5589588"/>
            <a:ext cx="2125663" cy="3968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>
                <a:cs typeface="Times New Roman" panose="02020603050405020304" pitchFamily="18" charset="0"/>
              </a:rPr>
              <a:t>EMS = E</a:t>
            </a:r>
            <a:r>
              <a:rPr lang="sr-Latn-CS" altLang="en-US" baseline="-30000">
                <a:cs typeface="Times New Roman" panose="02020603050405020304" pitchFamily="18" charset="0"/>
              </a:rPr>
              <a:t>ind.</a:t>
            </a:r>
            <a:r>
              <a:rPr lang="sr-Latn-CS" altLang="en-US" baseline="30000">
                <a:cs typeface="Times New Roman" panose="02020603050405020304" pitchFamily="18" charset="0"/>
              </a:rPr>
              <a:t> </a:t>
            </a:r>
            <a:r>
              <a:rPr lang="sr-Latn-CS" altLang="en-US">
                <a:cs typeface="Times New Roman" panose="02020603050405020304" pitchFamily="18" charset="0"/>
              </a:rPr>
              <a:t>– E</a:t>
            </a:r>
            <a:r>
              <a:rPr lang="sr-Latn-CS" altLang="en-US" baseline="-30000">
                <a:cs typeface="Times New Roman" panose="02020603050405020304" pitchFamily="18" charset="0"/>
              </a:rPr>
              <a:t>ref.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7">
            <a:extLst>
              <a:ext uri="{FF2B5EF4-FFF2-40B4-BE49-F238E27FC236}">
                <a16:creationId xmlns:a16="http://schemas.microsoft.com/office/drawing/2014/main" id="{04754783-7DF9-4337-A74C-8D94D305903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73EA9D6-48E2-4FCF-B1AE-F8BD9535CCF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B23545-5CBA-4433-ACF4-F9C3AEC90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70A49A6-C091-4F53-B109-B51C371D74C9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18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5364" name="Footer Placeholder 9">
            <a:extLst>
              <a:ext uri="{FF2B5EF4-FFF2-40B4-BE49-F238E27FC236}">
                <a16:creationId xmlns:a16="http://schemas.microsoft.com/office/drawing/2014/main" id="{3490D281-E655-4F5A-BB60-99CACDCD38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15365" name="Title 1">
            <a:extLst>
              <a:ext uri="{FF2B5EF4-FFF2-40B4-BE49-F238E27FC236}">
                <a16:creationId xmlns:a16="http://schemas.microsoft.com/office/drawing/2014/main" id="{AD96CD96-2043-4913-B729-13DDBEBEF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713"/>
          </a:xfrm>
        </p:spPr>
        <p:txBody>
          <a:bodyPr/>
          <a:lstStyle/>
          <a:p>
            <a:pPr algn="ctr"/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Референтне електроде</a:t>
            </a:r>
            <a:endParaRPr lang="en-US" altLang="en-US" sz="3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6" name="Text Box 4">
            <a:extLst>
              <a:ext uri="{FF2B5EF4-FFF2-40B4-BE49-F238E27FC236}">
                <a16:creationId xmlns:a16="http://schemas.microsoft.com/office/drawing/2014/main" id="{30EFCD6C-6AB8-4E4B-BB02-23B07B98CF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95400"/>
            <a:ext cx="7993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Референтна електрода – Сребро/сребро-хлоридна електрода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7" name="Picture 7">
            <a:extLst>
              <a:ext uri="{FF2B5EF4-FFF2-40B4-BE49-F238E27FC236}">
                <a16:creationId xmlns:a16="http://schemas.microsoft.com/office/drawing/2014/main" id="{F33BB213-7BA4-4EED-B285-6F7CBE99BF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2060575"/>
            <a:ext cx="2128838" cy="36147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3">
            <a:extLst>
              <a:ext uri="{FF2B5EF4-FFF2-40B4-BE49-F238E27FC236}">
                <a16:creationId xmlns:a16="http://schemas.microsoft.com/office/drawing/2014/main" id="{D94DBCF3-1FE9-47CD-8958-45C4FCF00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0200" y="2133600"/>
            <a:ext cx="381635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9" name="Picture 4">
            <a:extLst>
              <a:ext uri="{FF2B5EF4-FFF2-40B4-BE49-F238E27FC236}">
                <a16:creationId xmlns:a16="http://schemas.microsoft.com/office/drawing/2014/main" id="{54A1B210-F696-475D-B14F-DC3400C5DF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284538"/>
            <a:ext cx="4537075" cy="6016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70" name="Text Box 6">
            <a:extLst>
              <a:ext uri="{FF2B5EF4-FFF2-40B4-BE49-F238E27FC236}">
                <a16:creationId xmlns:a16="http://schemas.microsoft.com/office/drawing/2014/main" id="{893B0E53-3188-4928-981A-AF002FEA25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76825" y="4508500"/>
            <a:ext cx="2016125" cy="396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en-US"/>
              <a:t>E</a:t>
            </a:r>
            <a:r>
              <a:rPr lang="sr-Latn-CS" altLang="en-US" baseline="30000"/>
              <a:t>o</a:t>
            </a:r>
            <a:r>
              <a:rPr lang="sr-Latn-CS" altLang="en-US"/>
              <a:t> = +0,199 V</a:t>
            </a:r>
            <a:endParaRPr lang="en-US" alt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Date Placeholder 7">
            <a:extLst>
              <a:ext uri="{FF2B5EF4-FFF2-40B4-BE49-F238E27FC236}">
                <a16:creationId xmlns:a16="http://schemas.microsoft.com/office/drawing/2014/main" id="{E876B4BF-63D5-48B1-8324-F89455CC512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5926F4F-1171-49A1-BC5B-EC2D17A9D9AC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D2744BC-765C-4E9E-8497-2E5E09316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539669-1E37-4CCF-9182-3F85DD2D5C7D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19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388" name="Footer Placeholder 9">
            <a:extLst>
              <a:ext uri="{FF2B5EF4-FFF2-40B4-BE49-F238E27FC236}">
                <a16:creationId xmlns:a16="http://schemas.microsoft.com/office/drawing/2014/main" id="{E8A00B8E-F5B5-42FB-B7C7-BE6E26BC95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16389" name="Title 1">
            <a:extLst>
              <a:ext uri="{FF2B5EF4-FFF2-40B4-BE49-F238E27FC236}">
                <a16:creationId xmlns:a16="http://schemas.microsoft.com/office/drawing/2014/main" id="{B46C8E67-EA4B-405B-8CC2-631C066227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713"/>
          </a:xfrm>
        </p:spPr>
        <p:txBody>
          <a:bodyPr/>
          <a:lstStyle/>
          <a:p>
            <a:pPr algn="ctr"/>
            <a:r>
              <a:rPr lang="sr-Cyrl-CS" alt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Референтне електроде</a:t>
            </a:r>
            <a:endParaRPr lang="en-US" altLang="en-US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90" name="Text Box 4">
            <a:extLst>
              <a:ext uri="{FF2B5EF4-FFF2-40B4-BE49-F238E27FC236}">
                <a16:creationId xmlns:a16="http://schemas.microsoft.com/office/drawing/2014/main" id="{D1A425D4-1833-4C5B-952D-52C8BC3910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1295400"/>
            <a:ext cx="79930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Референтна електрода – Каломелова електрода (</a:t>
            </a:r>
            <a:r>
              <a:rPr lang="en-U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ZKE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91" name="Picture 11">
            <a:extLst>
              <a:ext uri="{FF2B5EF4-FFF2-40B4-BE49-F238E27FC236}">
                <a16:creationId xmlns:a16="http://schemas.microsoft.com/office/drawing/2014/main" id="{09C86E23-13A5-4F5B-B0ED-AB38F61B72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060575"/>
            <a:ext cx="2663825" cy="337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2" name="Rectangle 3">
            <a:extLst>
              <a:ext uri="{FF2B5EF4-FFF2-40B4-BE49-F238E27FC236}">
                <a16:creationId xmlns:a16="http://schemas.microsoft.com/office/drawing/2014/main" id="{171791E9-67FD-4DDA-9A43-5A6DD3F494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375" y="2349500"/>
            <a:ext cx="4532313" cy="3968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/>
              <a:t>Hg</a:t>
            </a:r>
            <a:r>
              <a:rPr lang="en-US" altLang="en-US" b="1" baseline="-25000"/>
              <a:t>2</a:t>
            </a:r>
            <a:r>
              <a:rPr lang="en-US" altLang="en-US" b="1"/>
              <a:t>Cl</a:t>
            </a:r>
            <a:r>
              <a:rPr lang="en-US" altLang="en-US" b="1" baseline="-25000"/>
              <a:t>2</a:t>
            </a:r>
            <a:r>
              <a:rPr lang="en-US" altLang="en-US" b="1"/>
              <a:t>(</a:t>
            </a:r>
            <a:r>
              <a:rPr lang="en-US" altLang="en-US" b="1" i="1"/>
              <a:t>s</a:t>
            </a:r>
            <a:r>
              <a:rPr lang="en-US" altLang="en-US" b="1"/>
              <a:t>) </a:t>
            </a:r>
            <a:r>
              <a:rPr lang="sr-Latn-CS" altLang="en-US" b="1"/>
              <a:t>  </a:t>
            </a:r>
            <a:r>
              <a:rPr lang="en-US" altLang="en-US" b="1"/>
              <a:t>+</a:t>
            </a:r>
            <a:r>
              <a:rPr lang="sr-Latn-CS" altLang="en-US" b="1"/>
              <a:t>  </a:t>
            </a:r>
            <a:r>
              <a:rPr lang="en-US" altLang="en-US" b="1"/>
              <a:t>2</a:t>
            </a:r>
            <a:r>
              <a:rPr lang="en-US" altLang="en-US" b="1" i="1"/>
              <a:t>e</a:t>
            </a:r>
            <a:r>
              <a:rPr lang="en-US" altLang="en-US" b="1" baseline="30000"/>
              <a:t>–</a:t>
            </a:r>
            <a:r>
              <a:rPr lang="sr-Latn-CS" altLang="en-US" b="1"/>
              <a:t>  </a:t>
            </a:r>
            <a:r>
              <a:rPr lang="sl-SI" altLang="en-US" b="1">
                <a:sym typeface="Wingdings 3" panose="05040102010807070707" pitchFamily="18" charset="2"/>
              </a:rPr>
              <a:t>  </a:t>
            </a:r>
            <a:r>
              <a:rPr lang="en-US" altLang="en-US" b="1"/>
              <a:t> 2Hg(l) </a:t>
            </a:r>
            <a:r>
              <a:rPr lang="sr-Latn-CS" altLang="en-US" b="1"/>
              <a:t>  </a:t>
            </a:r>
            <a:r>
              <a:rPr lang="en-US" altLang="en-US" b="1"/>
              <a:t>+</a:t>
            </a:r>
            <a:r>
              <a:rPr lang="sr-Latn-CS" altLang="en-US" b="1"/>
              <a:t>  </a:t>
            </a:r>
            <a:r>
              <a:rPr lang="en-US" altLang="en-US" b="1"/>
              <a:t> 2Cl</a:t>
            </a:r>
            <a:r>
              <a:rPr lang="en-US" altLang="en-US" b="1" baseline="30000"/>
              <a:t>–</a:t>
            </a:r>
            <a:r>
              <a:rPr lang="en-US" altLang="en-US" b="1"/>
              <a:t>(</a:t>
            </a:r>
            <a:r>
              <a:rPr lang="en-US" altLang="en-US" b="1" i="1"/>
              <a:t>aq</a:t>
            </a:r>
            <a:r>
              <a:rPr lang="en-US" altLang="en-US" b="1"/>
              <a:t>)</a:t>
            </a:r>
          </a:p>
        </p:txBody>
      </p:sp>
      <p:pic>
        <p:nvPicPr>
          <p:cNvPr id="16393" name="Picture 6">
            <a:extLst>
              <a:ext uri="{FF2B5EF4-FFF2-40B4-BE49-F238E27FC236}">
                <a16:creationId xmlns:a16="http://schemas.microsoft.com/office/drawing/2014/main" id="{91549B90-E8E1-44A6-9904-593F865A8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284538"/>
            <a:ext cx="5086350" cy="538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Text Box 7">
            <a:extLst>
              <a:ext uri="{FF2B5EF4-FFF2-40B4-BE49-F238E27FC236}">
                <a16:creationId xmlns:a16="http://schemas.microsoft.com/office/drawing/2014/main" id="{E74F10A7-88A2-4DB7-A60A-A858CE394F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5375" y="4292600"/>
            <a:ext cx="1800225" cy="369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Latn-CS" altLang="en-US"/>
              <a:t>E</a:t>
            </a:r>
            <a:r>
              <a:rPr lang="sr-Latn-CS" altLang="en-US" baseline="30000"/>
              <a:t>o</a:t>
            </a:r>
            <a:r>
              <a:rPr lang="sr-Latn-CS" altLang="en-US"/>
              <a:t> = +0.2376 V</a:t>
            </a:r>
            <a:endParaRPr lang="en-US" altLang="en-US"/>
          </a:p>
        </p:txBody>
      </p:sp>
      <p:sp>
        <p:nvSpPr>
          <p:cNvPr id="16395" name="Line 9">
            <a:extLst>
              <a:ext uri="{FF2B5EF4-FFF2-40B4-BE49-F238E27FC236}">
                <a16:creationId xmlns:a16="http://schemas.microsoft.com/office/drawing/2014/main" id="{30E0BA30-8D7C-4692-AAA1-87B6939B831A}"/>
              </a:ext>
            </a:extLst>
          </p:cNvPr>
          <p:cNvSpPr>
            <a:spLocks noChangeShapeType="1"/>
          </p:cNvSpPr>
          <p:nvPr/>
        </p:nvSpPr>
        <p:spPr bwMode="auto">
          <a:xfrm>
            <a:off x="6300788" y="3716338"/>
            <a:ext cx="0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6396" name="Text Box 10">
            <a:extLst>
              <a:ext uri="{FF2B5EF4-FFF2-40B4-BE49-F238E27FC236}">
                <a16:creationId xmlns:a16="http://schemas.microsoft.com/office/drawing/2014/main" id="{A1D23675-2385-441D-9F1C-AC7AA295DA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0425" y="4508500"/>
            <a:ext cx="2520950" cy="13112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sr-Latn-CS" altLang="en-US"/>
              <a:t>0,1 mol/l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sr-Latn-CS" altLang="en-US"/>
              <a:t>1 mol/l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en-US" altLang="en-US">
                <a:cs typeface="Arial" panose="020B0604020202020204" pitchFamily="34" charset="0"/>
              </a:rPr>
              <a:t>~</a:t>
            </a:r>
            <a:r>
              <a:rPr lang="sr-Latn-CS" altLang="en-US">
                <a:cs typeface="Arial" panose="020B0604020202020204" pitchFamily="34" charset="0"/>
              </a:rPr>
              <a:t> 4.6 mol/l (zas.)</a:t>
            </a:r>
            <a:endParaRPr lang="en-US" altLang="en-US"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333375"/>
            <a:ext cx="7067550" cy="668338"/>
          </a:xfrm>
        </p:spPr>
        <p:txBody>
          <a:bodyPr/>
          <a:lstStyle/>
          <a:p>
            <a:pPr algn="ctr" eaLnBrk="1" hangingPunct="1"/>
            <a:r>
              <a:rPr lang="sr-Cyrl-C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Кисело</a:t>
            </a:r>
            <a:r>
              <a:rPr lang="en-U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sr-Cyrl-C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базне</a:t>
            </a:r>
            <a:r>
              <a:rPr lang="en-U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особине</a:t>
            </a:r>
            <a:r>
              <a:rPr lang="en-U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5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лекова</a:t>
            </a:r>
            <a:endParaRPr lang="en-US" sz="35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5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E0E24F57-EA24-4724-AEFA-5023540BBC50}" type="datetime1">
              <a:rPr lang="en-US" smtClean="0"/>
              <a:t>10/9/2018</a:t>
            </a:fld>
            <a:endParaRPr lang="en-US"/>
          </a:p>
        </p:txBody>
      </p:sp>
      <p:sp>
        <p:nvSpPr>
          <p:cNvPr id="1331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9555FBA5-CD5B-4547-A44F-CC526AEA7D3F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3318" name="Rectangle 4"/>
          <p:cNvSpPr>
            <a:spLocks noChangeArrowheads="1"/>
          </p:cNvSpPr>
          <p:nvPr/>
        </p:nvSpPr>
        <p:spPr bwMode="auto">
          <a:xfrm>
            <a:off x="900113" y="1341438"/>
            <a:ext cx="748823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Већина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лекова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представља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sl-SI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None/>
            </a:pPr>
            <a:r>
              <a:rPr lang="sl-SI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Слабе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дисосују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растворима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различитом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степену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зависности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степен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дисоцијације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)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,</a:t>
            </a:r>
            <a:endParaRPr lang="sr-Latn-CS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Symbol" pitchFamily="18" charset="2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endParaRPr lang="es-ES_tradnl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Ø"/>
            </a:pP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овај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ефекат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утиче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апсорпцију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дистрибуцију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организму</a:t>
            </a:r>
            <a:r>
              <a:rPr lang="es-ES_tradnl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Latn-CS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sr-Cyrl-CS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sl-SI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b="1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9" name="Rectangle 6"/>
          <p:cNvSpPr>
            <a:spLocks noChangeArrowheads="1"/>
          </p:cNvSpPr>
          <p:nvPr/>
        </p:nvSpPr>
        <p:spPr bwMode="auto">
          <a:xfrm>
            <a:off x="971550" y="4005263"/>
            <a:ext cx="7488238" cy="19256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lvl="1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0000"/>
              <a:buFont typeface="Wingdings" pitchFamily="2" charset="2"/>
              <a:buChar char="v"/>
            </a:pPr>
            <a:endParaRPr lang="sr-Latn-CS" sz="19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примењеног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интравенозно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100%. </a:t>
            </a:r>
            <a:endParaRPr lang="sr-Latn-CS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endParaRPr lang="sr-Latn-CS" sz="20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 eaLnBrk="1" hangingPunct="1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5000"/>
              <a:buFont typeface="Wingdings" pitchFamily="2" charset="2"/>
              <a:buChar char="o"/>
            </a:pP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Уколико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примени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другим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путем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нпр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орално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његова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биорасположивост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опада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услед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непотпуне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апсорпције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метаболизма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прве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фазе</a:t>
            </a:r>
            <a:r>
              <a:rPr lang="en-US" sz="2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en-US" sz="280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Date Placeholder 7">
            <a:extLst>
              <a:ext uri="{FF2B5EF4-FFF2-40B4-BE49-F238E27FC236}">
                <a16:creationId xmlns:a16="http://schemas.microsoft.com/office/drawing/2014/main" id="{C62BF6F1-3115-4239-AB11-DE69BC07301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948F569-4909-445A-BF45-11855FFDF903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61577EB-49D5-442D-8477-CED73C6B8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8C5994B-6872-4F0C-AB12-7C55A8EBB32D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7412" name="Footer Placeholder 9">
            <a:extLst>
              <a:ext uri="{FF2B5EF4-FFF2-40B4-BE49-F238E27FC236}">
                <a16:creationId xmlns:a16="http://schemas.microsoft.com/office/drawing/2014/main" id="{6524730C-78A9-4696-8FFB-83BF8F67C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17413" name="Title 1">
            <a:extLst>
              <a:ext uri="{FF2B5EF4-FFF2-40B4-BE49-F238E27FC236}">
                <a16:creationId xmlns:a16="http://schemas.microsoft.com/office/drawing/2014/main" id="{3150858F-6C3D-4BD7-8C44-E86FE86E8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713"/>
          </a:xfrm>
        </p:spPr>
        <p:txBody>
          <a:bodyPr/>
          <a:lstStyle/>
          <a:p>
            <a:pPr algn="ctr"/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МЕРЕЊЕ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</a:t>
            </a:r>
          </a:p>
        </p:txBody>
      </p:sp>
      <p:sp>
        <p:nvSpPr>
          <p:cNvPr id="17414" name="Text Box 4">
            <a:extLst>
              <a:ext uri="{FF2B5EF4-FFF2-40B4-BE49-F238E27FC236}">
                <a16:creationId xmlns:a16="http://schemas.microsoft.com/office/drawing/2014/main" id="{4493BFC8-9A41-4DD4-8671-3B8570C937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295400"/>
            <a:ext cx="777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 мембранске електроде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5" name="Picture 4">
            <a:extLst>
              <a:ext uri="{FF2B5EF4-FFF2-40B4-BE49-F238E27FC236}">
                <a16:creationId xmlns:a16="http://schemas.microsoft.com/office/drawing/2014/main" id="{FC836CBD-5327-4E11-8958-69C19F65DD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4419600" cy="399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6" name="Text Box 6">
            <a:extLst>
              <a:ext uri="{FF2B5EF4-FFF2-40B4-BE49-F238E27FC236}">
                <a16:creationId xmlns:a16="http://schemas.microsoft.com/office/drawing/2014/main" id="{90B3EB95-2C56-410B-825C-3277EF00E1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10200" y="2209800"/>
            <a:ext cx="3124200" cy="4032250"/>
          </a:xfrm>
          <a:prstGeom prst="rect">
            <a:avLst/>
          </a:prstGeom>
          <a:gradFill rotWithShape="1">
            <a:gsLst>
              <a:gs pos="0">
                <a:srgbClr val="FFDE80"/>
              </a:gs>
              <a:gs pos="50000">
                <a:srgbClr val="FFE8B3"/>
              </a:gs>
              <a:gs pos="100000">
                <a:srgbClr val="FFF3D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Char char="-"/>
            </a:pPr>
            <a:r>
              <a:rPr lang="sr-Cyrl-CS" altLang="en-US" sz="1600" dirty="0"/>
              <a:t> Мере</a:t>
            </a:r>
            <a:r>
              <a:rPr lang="sr-Latn-CS" altLang="en-US" sz="1600" dirty="0"/>
              <a:t> </a:t>
            </a:r>
            <a:r>
              <a:rPr lang="en-US" altLang="en-US" sz="1600" dirty="0"/>
              <a:t>pH</a:t>
            </a:r>
            <a:endParaRPr lang="sr-Latn-CS" altLang="en-US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altLang="en-US" sz="1600" dirty="0"/>
              <a:t> Мембрана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од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силицијум</a:t>
            </a:r>
            <a:r>
              <a:rPr lang="sr-Latn-CS" altLang="en-US" sz="1600" dirty="0"/>
              <a:t>-</a:t>
            </a:r>
            <a:r>
              <a:rPr lang="sr-Cyrl-CS" altLang="en-US" sz="1600" dirty="0"/>
              <a:t> диоксида</a:t>
            </a:r>
            <a:r>
              <a:rPr lang="sr-Latn-CS" altLang="en-US" sz="1600" dirty="0"/>
              <a:t>, </a:t>
            </a:r>
            <a:r>
              <a:rPr lang="sr-Cyrl-CS" altLang="en-US" sz="1600" dirty="0"/>
              <a:t>калцијум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оксида</a:t>
            </a:r>
            <a:r>
              <a:rPr lang="sr-Latn-CS" altLang="en-US" sz="1600" dirty="0"/>
              <a:t>, </a:t>
            </a:r>
            <a:r>
              <a:rPr lang="sr-Cyrl-CS" altLang="en-US" sz="1600" dirty="0"/>
              <a:t>натријум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оксида</a:t>
            </a:r>
            <a:r>
              <a:rPr lang="sr-Latn-CS" altLang="en-US" sz="1600" dirty="0"/>
              <a:t> (</a:t>
            </a:r>
            <a:r>
              <a:rPr lang="sr-Cyrl-CS" altLang="en-US" sz="1600" dirty="0"/>
              <a:t>литијум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оксида</a:t>
            </a:r>
            <a:r>
              <a:rPr lang="sr-Latn-CS" altLang="en-US" sz="1600" dirty="0"/>
              <a:t>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altLang="en-US" sz="1600" dirty="0"/>
              <a:t> Мембрана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се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понаша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као</a:t>
            </a:r>
            <a:r>
              <a:rPr lang="sr-Latn-CS" altLang="en-US" sz="1600" dirty="0"/>
              <a:t> </a:t>
            </a:r>
            <a:r>
              <a:rPr lang="sr-Cyrl-CS" altLang="en-US" sz="1600" dirty="0" err="1"/>
              <a:t>катјонски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измењивач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јона</a:t>
            </a:r>
            <a:endParaRPr lang="sr-Latn-CS" altLang="en-US" sz="1600" dirty="0"/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altLang="en-US" sz="1600" dirty="0"/>
              <a:t> Активирање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мембране</a:t>
            </a:r>
            <a:r>
              <a:rPr lang="sr-Latn-CS" altLang="en-US" sz="1600" dirty="0"/>
              <a:t> (</a:t>
            </a:r>
            <a:r>
              <a:rPr lang="sr-Cyrl-CS" altLang="en-US" sz="1600" dirty="0"/>
              <a:t>почетна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измена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јона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уз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влажење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у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воденом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раствору</a:t>
            </a:r>
            <a:r>
              <a:rPr lang="sr-Latn-CS" altLang="en-US" sz="1600" dirty="0"/>
              <a:t>)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sr-Cyrl-CS" altLang="en-US" sz="1600" dirty="0"/>
              <a:t> </a:t>
            </a:r>
            <a:r>
              <a:rPr lang="sr-Cyrl-CS" altLang="en-US" sz="1600" dirty="0" err="1"/>
              <a:t>Кондиционирање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електроде</a:t>
            </a:r>
            <a:r>
              <a:rPr lang="sr-Latn-CS" altLang="en-US" sz="1600" dirty="0"/>
              <a:t> (</a:t>
            </a:r>
            <a:r>
              <a:rPr lang="sr-Cyrl-CS" altLang="en-US" sz="1600" dirty="0"/>
              <a:t>држање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мембране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у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контакту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са</a:t>
            </a:r>
            <a:r>
              <a:rPr lang="sr-Latn-CS" altLang="en-US" sz="1600" dirty="0"/>
              <a:t> </a:t>
            </a:r>
            <a:r>
              <a:rPr lang="sr-Cyrl-CS" altLang="en-US" sz="1600" dirty="0" err="1"/>
              <a:t>ратвором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одређеног</a:t>
            </a:r>
            <a:r>
              <a:rPr lang="sr-Latn-CS" altLang="en-US" sz="1600" dirty="0"/>
              <a:t> </a:t>
            </a:r>
            <a:r>
              <a:rPr lang="en-US" altLang="en-US" sz="1600" dirty="0"/>
              <a:t>pH</a:t>
            </a:r>
            <a:r>
              <a:rPr lang="sr-Latn-CS" altLang="en-US" sz="1600" dirty="0"/>
              <a:t>, </a:t>
            </a:r>
            <a:r>
              <a:rPr lang="sr-Cyrl-CS" altLang="en-US" sz="1600" dirty="0"/>
              <a:t>најчешће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благо</a:t>
            </a:r>
            <a:r>
              <a:rPr lang="sr-Latn-CS" altLang="en-US" sz="1600" dirty="0"/>
              <a:t> </a:t>
            </a:r>
            <a:r>
              <a:rPr lang="sr-Cyrl-CS" altLang="en-US" sz="1600" dirty="0"/>
              <a:t>киселог</a:t>
            </a:r>
            <a:r>
              <a:rPr lang="sr-Latn-CS" altLang="en-US" sz="1600" dirty="0"/>
              <a:t>)</a:t>
            </a:r>
            <a:endParaRPr lang="en-US" altLang="en-US" sz="1600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7">
            <a:extLst>
              <a:ext uri="{FF2B5EF4-FFF2-40B4-BE49-F238E27FC236}">
                <a16:creationId xmlns:a16="http://schemas.microsoft.com/office/drawing/2014/main" id="{B86F1776-0920-45AA-8678-5AAFEEB0C70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ED2425C-69A0-4FBB-83E0-E20DB1F2F357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939896-13AF-4DDB-9DC8-59EBBF735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ABBB983-8BAE-439E-8B55-951426639878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8436" name="Footer Placeholder 9">
            <a:extLst>
              <a:ext uri="{FF2B5EF4-FFF2-40B4-BE49-F238E27FC236}">
                <a16:creationId xmlns:a16="http://schemas.microsoft.com/office/drawing/2014/main" id="{13227736-6A6B-4EBA-8E8B-253D7B4730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pic>
        <p:nvPicPr>
          <p:cNvPr id="18437" name="Picture 4">
            <a:extLst>
              <a:ext uri="{FF2B5EF4-FFF2-40B4-BE49-F238E27FC236}">
                <a16:creationId xmlns:a16="http://schemas.microsoft.com/office/drawing/2014/main" id="{BA57E8D5-1BB5-4974-AD08-DFF06465E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981200"/>
            <a:ext cx="2286000" cy="182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8" name="Text Box 5">
            <a:extLst>
              <a:ext uri="{FF2B5EF4-FFF2-40B4-BE49-F238E27FC236}">
                <a16:creationId xmlns:a16="http://schemas.microsoft.com/office/drawing/2014/main" id="{CE87EFE9-C3E1-4026-A18D-FD2591A2C3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3962400"/>
            <a:ext cx="3810000" cy="650875"/>
          </a:xfrm>
          <a:prstGeom prst="rect">
            <a:avLst/>
          </a:prstGeom>
          <a:noFill/>
          <a:ln w="9525">
            <a:solidFill>
              <a:srgbClr val="00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Попречни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пресек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активиране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мембране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AutoShape 6">
            <a:extLst>
              <a:ext uri="{FF2B5EF4-FFF2-40B4-BE49-F238E27FC236}">
                <a16:creationId xmlns:a16="http://schemas.microsoft.com/office/drawing/2014/main" id="{4146D18D-06EB-4CFF-A615-E6936801EA8A}"/>
              </a:ext>
            </a:extLst>
          </p:cNvPr>
          <p:cNvSpPr>
            <a:spLocks/>
          </p:cNvSpPr>
          <p:nvPr/>
        </p:nvSpPr>
        <p:spPr bwMode="auto">
          <a:xfrm>
            <a:off x="2590800" y="2514600"/>
            <a:ext cx="381000" cy="457200"/>
          </a:xfrm>
          <a:prstGeom prst="rightBrace">
            <a:avLst>
              <a:gd name="adj1" fmla="val 16667"/>
              <a:gd name="adj2" fmla="val 50000"/>
            </a:avLst>
          </a:prstGeom>
          <a:noFill/>
          <a:ln w="31750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8442" name="Text Box 7">
            <a:extLst>
              <a:ext uri="{FF2B5EF4-FFF2-40B4-BE49-F238E27FC236}">
                <a16:creationId xmlns:a16="http://schemas.microsoft.com/office/drawing/2014/main" id="{5BD539CA-5C83-4601-B27F-2C9733A474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32138" y="2420938"/>
            <a:ext cx="4106862" cy="646112"/>
          </a:xfrm>
          <a:prstGeom prst="rect">
            <a:avLst/>
          </a:prstGeom>
          <a:noFill/>
          <a:ln w="9525">
            <a:solidFill>
              <a:srgbClr val="808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део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даје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велику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електричну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отпорност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43" name="Text Box 8">
            <a:extLst>
              <a:ext uri="{FF2B5EF4-FFF2-40B4-BE49-F238E27FC236}">
                <a16:creationId xmlns:a16="http://schemas.microsoft.com/office/drawing/2014/main" id="{762FC15B-9ACB-4D28-8957-6358143BF9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876800"/>
            <a:ext cx="8763000" cy="1200150"/>
          </a:xfrm>
          <a:prstGeom prst="rect">
            <a:avLst/>
          </a:prstGeom>
          <a:noFill/>
          <a:ln w="444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Активирање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кондиционирање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веома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битно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одржавањем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њене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влажности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држањем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благо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воденом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чува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њена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осетљивост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хидронијум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јоне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!!!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44" name="Picture 3">
            <a:extLst>
              <a:ext uri="{FF2B5EF4-FFF2-40B4-BE49-F238E27FC236}">
                <a16:creationId xmlns:a16="http://schemas.microsoft.com/office/drawing/2014/main" id="{C61F334C-4012-4610-8855-F81BF5DEAC9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53000" y="3124200"/>
            <a:ext cx="3527425" cy="1676400"/>
          </a:xfrm>
        </p:spPr>
      </p:pic>
      <p:sp>
        <p:nvSpPr>
          <p:cNvPr id="18445" name="Title 1">
            <a:extLst>
              <a:ext uri="{FF2B5EF4-FFF2-40B4-BE49-F238E27FC236}">
                <a16:creationId xmlns:a16="http://schemas.microsoft.com/office/drawing/2014/main" id="{18D54F00-505F-46AD-824D-D4D83EEB87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747713"/>
          </a:xfrm>
        </p:spPr>
        <p:txBody>
          <a:bodyPr/>
          <a:lstStyle/>
          <a:p>
            <a:pPr algn="ctr"/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МЕРЕЊЕ</a:t>
            </a:r>
            <a:r>
              <a:rPr lang="en-US" altLang="en-US"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</a:t>
            </a:r>
          </a:p>
        </p:txBody>
      </p:sp>
      <p:sp>
        <p:nvSpPr>
          <p:cNvPr id="18446" name="Text Box 4">
            <a:extLst>
              <a:ext uri="{FF2B5EF4-FFF2-40B4-BE49-F238E27FC236}">
                <a16:creationId xmlns:a16="http://schemas.microsoft.com/office/drawing/2014/main" id="{9A6AD2FB-4E75-4B4E-832F-95611E3771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2000" y="1295400"/>
            <a:ext cx="777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 мембранске електроде 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7">
            <a:extLst>
              <a:ext uri="{FF2B5EF4-FFF2-40B4-BE49-F238E27FC236}">
                <a16:creationId xmlns:a16="http://schemas.microsoft.com/office/drawing/2014/main" id="{79748CD2-9848-4A61-8B76-EAE52823714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C5F93D4-E45B-4ABD-B31A-938C25336280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33801C3-972D-4900-9D49-15DA1E120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AA30FD6-AB3C-4B27-8A81-0B16F6B3929D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9460" name="Footer Placeholder 9">
            <a:extLst>
              <a:ext uri="{FF2B5EF4-FFF2-40B4-BE49-F238E27FC236}">
                <a16:creationId xmlns:a16="http://schemas.microsoft.com/office/drawing/2014/main" id="{EB21F578-3EDD-4CCB-B78E-CE519993C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19461" name="Text Box 4">
            <a:extLst>
              <a:ext uri="{FF2B5EF4-FFF2-40B4-BE49-F238E27FC236}">
                <a16:creationId xmlns:a16="http://schemas.microsoft.com/office/drawing/2014/main" id="{7C3E5DAD-CD05-4C40-B38A-83261912141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6013" y="1311275"/>
            <a:ext cx="6934200" cy="461963"/>
          </a:xfrm>
          <a:prstGeom prst="rect">
            <a:avLst/>
          </a:prstGeom>
          <a:gradFill rotWithShape="1">
            <a:gsLst>
              <a:gs pos="0">
                <a:srgbClr val="FFDE80"/>
              </a:gs>
              <a:gs pos="50000">
                <a:srgbClr val="FFE8B3"/>
              </a:gs>
              <a:gs pos="100000">
                <a:srgbClr val="FFF3DA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Недостаци</a:t>
            </a:r>
            <a:r>
              <a:rPr lang="sr-Latn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2" name="Text Box 5">
            <a:extLst>
              <a:ext uri="{FF2B5EF4-FFF2-40B4-BE49-F238E27FC236}">
                <a16:creationId xmlns:a16="http://schemas.microsoft.com/office/drawing/2014/main" id="{63A1CDFF-8C7F-43C1-97F1-3F9041BF8A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265363"/>
            <a:ext cx="7775575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веома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киселој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испод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1)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губи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линеарна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базној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средини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изнад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9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11)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успоставља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мешана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алкалних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земноалкалних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метала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лако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ломљење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нове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увек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пластичном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заштитом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мембране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ct val="50000"/>
              </a:spcBef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електрода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“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брзо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”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губи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осетљивост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пола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године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одржавања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463" name="Text Box 4">
            <a:extLst>
              <a:ext uri="{FF2B5EF4-FFF2-40B4-BE49-F238E27FC236}">
                <a16:creationId xmlns:a16="http://schemas.microsoft.com/office/drawing/2014/main" id="{2C8EFED0-008D-4EAC-A192-668D4991EC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04813"/>
            <a:ext cx="777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 мембранске електроде 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Date Placeholder 7">
            <a:extLst>
              <a:ext uri="{FF2B5EF4-FFF2-40B4-BE49-F238E27FC236}">
                <a16:creationId xmlns:a16="http://schemas.microsoft.com/office/drawing/2014/main" id="{71E41FB3-1D37-4E34-9CAE-CC5583BDE6B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4E547F1-CB4C-44A9-AB68-AE679D3898D8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BD88AB5-115C-407D-923D-87490D16A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7927BB-B49A-46A8-8417-37AAF683F7AC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0484" name="Footer Placeholder 9">
            <a:extLst>
              <a:ext uri="{FF2B5EF4-FFF2-40B4-BE49-F238E27FC236}">
                <a16:creationId xmlns:a16="http://schemas.microsoft.com/office/drawing/2014/main" id="{A7AFE25B-40CF-4A0D-8F3F-DA1CC1B93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20485" name="Rectangle 3">
            <a:extLst>
              <a:ext uri="{FF2B5EF4-FFF2-40B4-BE49-F238E27FC236}">
                <a16:creationId xmlns:a16="http://schemas.microsoft.com/office/drawing/2014/main" id="{6F045BFE-64A2-4148-897A-F04821A524DD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84213" y="1341438"/>
            <a:ext cx="7696200" cy="3200400"/>
          </a:xfrm>
        </p:spPr>
        <p:txBody>
          <a:bodyPr/>
          <a:lstStyle/>
          <a:p>
            <a:pPr algn="ctr">
              <a:buFontTx/>
              <a:buNone/>
            </a:pP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Због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асиметричног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приликом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стакленом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електродом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увек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ради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калибрација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према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познатим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пуферским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растворима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it-IT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Временом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смањује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нагиб</a:t>
            </a:r>
            <a:r>
              <a:rPr lang="it-IT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it-IT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it-IT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елелктроде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(59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.16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mV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додатни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разлог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калибрацију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FontTx/>
              <a:buNone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6" name="Text Box 4">
            <a:extLst>
              <a:ext uri="{FF2B5EF4-FFF2-40B4-BE49-F238E27FC236}">
                <a16:creationId xmlns:a16="http://schemas.microsoft.com/office/drawing/2014/main" id="{F79BE575-4F18-4D9E-9B1E-338686DDB5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8175" y="4652963"/>
            <a:ext cx="5029200" cy="132397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сваке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извршити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правилно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калибрисање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стандардним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растворима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познате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!!!</a:t>
            </a:r>
            <a:endParaRPr lang="en-US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487" name="Text Box 4">
            <a:extLst>
              <a:ext uri="{FF2B5EF4-FFF2-40B4-BE49-F238E27FC236}">
                <a16:creationId xmlns:a16="http://schemas.microsoft.com/office/drawing/2014/main" id="{F587BF80-36EE-45F0-B677-BAE3E01F45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650" y="404813"/>
            <a:ext cx="77708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 мембранске електроде 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7">
            <a:extLst>
              <a:ext uri="{FF2B5EF4-FFF2-40B4-BE49-F238E27FC236}">
                <a16:creationId xmlns:a16="http://schemas.microsoft.com/office/drawing/2014/main" id="{E6D7FE8B-316F-4EB0-B6EA-78159ADFA88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D1E91C5-7169-4536-8A8B-69465EC4D47B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B52FA0-3F97-4F77-9090-FDE7236DE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54CCC9F-CC56-48B9-AD90-4E7331965DDF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1508" name="Footer Placeholder 9">
            <a:extLst>
              <a:ext uri="{FF2B5EF4-FFF2-40B4-BE49-F238E27FC236}">
                <a16:creationId xmlns:a16="http://schemas.microsoft.com/office/drawing/2014/main" id="{9FCBDF46-665D-43CF-BC4C-E5ECECDAC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21509" name="Text Box 4">
            <a:extLst>
              <a:ext uri="{FF2B5EF4-FFF2-40B4-BE49-F238E27FC236}">
                <a16:creationId xmlns:a16="http://schemas.microsoft.com/office/drawing/2014/main" id="{0E55A858-288C-425C-90C6-86AC795BF6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476250"/>
            <a:ext cx="79200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Индикаторске мембранске електроде 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комбинована</a:t>
            </a:r>
            <a:r>
              <a:rPr lang="sr-Latn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000" b="1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10" name="Picture 4">
            <a:extLst>
              <a:ext uri="{FF2B5EF4-FFF2-40B4-BE49-F238E27FC236}">
                <a16:creationId xmlns:a16="http://schemas.microsoft.com/office/drawing/2014/main" id="{E6BCD6C5-634D-4863-A284-03468DB8E5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33538"/>
            <a:ext cx="4572000" cy="397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Text Box 6">
            <a:extLst>
              <a:ext uri="{FF2B5EF4-FFF2-40B4-BE49-F238E27FC236}">
                <a16:creationId xmlns:a16="http://schemas.microsoft.com/office/drawing/2014/main" id="{4011B343-5217-4F4B-BA81-000AA6A3E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87900" y="1557338"/>
            <a:ext cx="3733800" cy="3538537"/>
          </a:xfrm>
          <a:prstGeom prst="rect">
            <a:avLst/>
          </a:prstGeom>
          <a:gradFill rotWithShape="1">
            <a:gsLst>
              <a:gs pos="0">
                <a:srgbClr val="FFDE80"/>
              </a:gs>
              <a:gs pos="50000">
                <a:srgbClr val="FFE8B3"/>
              </a:gs>
              <a:gs pos="100000">
                <a:srgbClr val="FFF3DA"/>
              </a:gs>
            </a:gsLst>
            <a:lin ang="108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	Измерени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једнак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збиру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између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Највећи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значај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имају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два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Дифузиони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јавља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контакту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електролитичкој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вези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мерног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спољашњег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спољашње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референтне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Мембрански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највећи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најважнији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јер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мерном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altLang="en-US" sz="1600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512" name="Text Box 7">
            <a:extLst>
              <a:ext uri="{FF2B5EF4-FFF2-40B4-BE49-F238E27FC236}">
                <a16:creationId xmlns:a16="http://schemas.microsoft.com/office/drawing/2014/main" id="{90DABA66-31EB-4D3A-8009-A9AF4B2262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57800" y="5138738"/>
            <a:ext cx="3048000" cy="522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порозна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веза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омогућава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спору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дифузију</a:t>
            </a:r>
            <a:r>
              <a:rPr lang="sr-Latn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4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електролита</a:t>
            </a:r>
            <a:r>
              <a:rPr lang="sr-Latn-CS" altLang="en-US" sz="1400"/>
              <a:t>)</a:t>
            </a:r>
            <a:endParaRPr lang="en-US" altLang="en-US" sz="1400"/>
          </a:p>
        </p:txBody>
      </p:sp>
      <p:sp>
        <p:nvSpPr>
          <p:cNvPr id="18" name="Line 8">
            <a:extLst>
              <a:ext uri="{FF2B5EF4-FFF2-40B4-BE49-F238E27FC236}">
                <a16:creationId xmlns:a16="http://schemas.microsoft.com/office/drawing/2014/main" id="{704CF323-5AC8-4817-97E5-31CDC5961F0E}"/>
              </a:ext>
            </a:extLst>
          </p:cNvPr>
          <p:cNvSpPr>
            <a:spLocks noChangeShapeType="1"/>
          </p:cNvSpPr>
          <p:nvPr/>
        </p:nvSpPr>
        <p:spPr bwMode="auto">
          <a:xfrm>
            <a:off x="3352800" y="4680992"/>
            <a:ext cx="1905000" cy="533400"/>
          </a:xfrm>
          <a:prstGeom prst="line">
            <a:avLst/>
          </a:prstGeom>
          <a:noFill/>
          <a:ln w="12700">
            <a:gradFill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lin ang="5400000" scaled="0"/>
            </a:gradFill>
            <a:round/>
            <a:headEnd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>
            <a:extLst>
              <a:ext uri="{FF2B5EF4-FFF2-40B4-BE49-F238E27FC236}">
                <a16:creationId xmlns:a16="http://schemas.microsoft.com/office/drawing/2014/main" id="{2E44D805-4D6A-476E-A135-C38E54AAC6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7088" y="333375"/>
            <a:ext cx="7772400" cy="574675"/>
          </a:xfrm>
        </p:spPr>
        <p:txBody>
          <a:bodyPr/>
          <a:lstStyle/>
          <a:p>
            <a:pPr algn="ctr"/>
            <a:r>
              <a:rPr lang="sr-Cyrl-CS" alt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ЈОН</a:t>
            </a:r>
            <a:r>
              <a:rPr lang="en-US" alt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СЕЛЕКТИВНЕ</a:t>
            </a:r>
            <a:r>
              <a:rPr lang="en-US" alt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endParaRPr lang="en-US" altLang="en-US" sz="24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1" name="Date Placeholder 3">
            <a:extLst>
              <a:ext uri="{FF2B5EF4-FFF2-40B4-BE49-F238E27FC236}">
                <a16:creationId xmlns:a16="http://schemas.microsoft.com/office/drawing/2014/main" id="{0D6773DE-6FCB-4035-AF04-D816D5ED99A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B853818-7D92-4A4D-A936-6779CE9856FE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2532" name="Footer Placeholder 4">
            <a:extLst>
              <a:ext uri="{FF2B5EF4-FFF2-40B4-BE49-F238E27FC236}">
                <a16:creationId xmlns:a16="http://schemas.microsoft.com/office/drawing/2014/main" id="{C5E326C9-12A0-4799-9E2B-9FB7BE1CD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12F5B0-4DF6-4323-8DA9-FD2A292EF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40A97D8-A777-4B72-8990-C83619198A6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25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2534" name="Rectangle 4">
            <a:extLst>
              <a:ext uri="{FF2B5EF4-FFF2-40B4-BE49-F238E27FC236}">
                <a16:creationId xmlns:a16="http://schemas.microsoft.com/office/drawing/2014/main" id="{52690CC6-72AD-4B72-B686-88EF5E6A9046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755650" y="1412875"/>
            <a:ext cx="7772400" cy="19446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траје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време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it-IT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мала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количина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0,01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it-IT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Ø"/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Постоји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могућност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континуалног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праћења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проточним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системима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it-IT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NH</a:t>
            </a:r>
            <a:r>
              <a:rPr lang="sr-Latn-CS" altLang="en-US" sz="24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it-IT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CN</a:t>
            </a:r>
            <a:r>
              <a:rPr lang="it-IT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535" name="Rectangle 3">
            <a:extLst>
              <a:ext uri="{FF2B5EF4-FFF2-40B4-BE49-F238E27FC236}">
                <a16:creationId xmlns:a16="http://schemas.microsoft.com/office/drawing/2014/main" id="{C6102BA0-C9B3-4FF1-AFCA-27CACBDCE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0" y="3789363"/>
            <a:ext cx="3671888" cy="1655762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/>
          <a:lstStyle>
            <a:lvl1pPr marL="273050" indent="-2730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ts val="575"/>
              </a:spcBef>
              <a:buClr>
                <a:schemeClr val="accent1"/>
              </a:buClr>
              <a:buSzPct val="85000"/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1965.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јон селективне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стебро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халогене</a:t>
            </a:r>
          </a:p>
          <a:p>
            <a:pPr algn="ctr">
              <a:lnSpc>
                <a:spcPct val="80000"/>
              </a:lnSpc>
              <a:spcBef>
                <a:spcPts val="575"/>
              </a:spcBef>
              <a:buClr>
                <a:schemeClr val="accent1"/>
              </a:buClr>
              <a:buSzPct val="85000"/>
            </a:pP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it-IT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почеле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комерцијално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производе</a:t>
            </a:r>
            <a:r>
              <a:rPr lang="it-IT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6" name="Picture 4" descr="Sentek Ion Selective Electrodes">
            <a:extLst>
              <a:ext uri="{FF2B5EF4-FFF2-40B4-BE49-F238E27FC236}">
                <a16:creationId xmlns:a16="http://schemas.microsoft.com/office/drawing/2014/main" id="{6B0CD1B9-32E1-48EC-8834-69B1AA1AD4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bright="4000" contrast="-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284538"/>
            <a:ext cx="3743325" cy="269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3">
            <a:extLst>
              <a:ext uri="{FF2B5EF4-FFF2-40B4-BE49-F238E27FC236}">
                <a16:creationId xmlns:a16="http://schemas.microsoft.com/office/drawing/2014/main" id="{5A357584-F61B-4384-A6D3-1D6063FC7BE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234491D-ABDA-4D96-B466-7C1864783091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3555" name="Footer Placeholder 4">
            <a:extLst>
              <a:ext uri="{FF2B5EF4-FFF2-40B4-BE49-F238E27FC236}">
                <a16:creationId xmlns:a16="http://schemas.microsoft.com/office/drawing/2014/main" id="{AA431583-4FCB-473D-B7D8-C47873AC5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A8D091-7832-4E7A-A677-BAE605D6DE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EBF603-2C3A-4B0B-B131-D4F721129F3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26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3557" name="Rectangle 2">
            <a:extLst>
              <a:ext uri="{FF2B5EF4-FFF2-40B4-BE49-F238E27FC236}">
                <a16:creationId xmlns:a16="http://schemas.microsoft.com/office/drawing/2014/main" id="{B5B50138-7EA5-464C-801B-E36D28E4D6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228725"/>
            <a:ext cx="8027988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директно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пропорционалан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3558" name="Object 1">
            <a:extLst>
              <a:ext uri="{FF2B5EF4-FFF2-40B4-BE49-F238E27FC236}">
                <a16:creationId xmlns:a16="http://schemas.microsoft.com/office/drawing/2014/main" id="{727CB422-290E-4814-ABC6-7E9ACDCD8A7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19250" y="2276475"/>
          <a:ext cx="5113338" cy="690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3" imgW="1765300" imgH="241300" progId="Equation.3">
                  <p:embed/>
                </p:oleObj>
              </mc:Choice>
              <mc:Fallback>
                <p:oleObj name="Equation" r:id="rId3" imgW="1765300" imgH="241300" progId="Equation.3">
                  <p:embed/>
                  <p:pic>
                    <p:nvPicPr>
                      <p:cNvPr id="23558" name="Object 1">
                        <a:extLst>
                          <a:ext uri="{FF2B5EF4-FFF2-40B4-BE49-F238E27FC236}">
                            <a16:creationId xmlns:a16="http://schemas.microsoft.com/office/drawing/2014/main" id="{727CB422-290E-4814-ABC6-7E9ACDCD8A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2276475"/>
                        <a:ext cx="5113338" cy="690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59" name="Rectangle 3">
            <a:extLst>
              <a:ext uri="{FF2B5EF4-FFF2-40B4-BE49-F238E27FC236}">
                <a16:creationId xmlns:a16="http://schemas.microsoft.com/office/drawing/2014/main" id="{80BA3AFB-2849-44E2-839F-EE110B1EF2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3322638"/>
            <a:ext cx="7451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стандардни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Q = RTln10/F, Nerst-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фактор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дифузиони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23560" name="Rectangle 9">
            <a:extLst>
              <a:ext uri="{FF2B5EF4-FFF2-40B4-BE49-F238E27FC236}">
                <a16:creationId xmlns:a16="http://schemas.microsoft.com/office/drawing/2014/main" id="{21CBED22-4868-4CA2-A826-A9A6BB9B8B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00338" y="404813"/>
            <a:ext cx="46482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3561" name="Rectangle 8">
            <a:extLst>
              <a:ext uri="{FF2B5EF4-FFF2-40B4-BE49-F238E27FC236}">
                <a16:creationId xmlns:a16="http://schemas.microsoft.com/office/drawing/2014/main" id="{704A1E2F-905D-4F93-9F66-7432CEA24F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4724400"/>
            <a:ext cx="6121400" cy="369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Q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нагиб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потенцијала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стаклене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електроде</a:t>
            </a:r>
            <a:r>
              <a:rPr lang="it-IT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(59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.16</a:t>
            </a:r>
            <a:r>
              <a:rPr lang="it-IT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mV</a:t>
            </a:r>
            <a:r>
              <a:rPr lang="it-IT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en-US" alt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Date Placeholder 3">
            <a:extLst>
              <a:ext uri="{FF2B5EF4-FFF2-40B4-BE49-F238E27FC236}">
                <a16:creationId xmlns:a16="http://schemas.microsoft.com/office/drawing/2014/main" id="{FAFA0A0A-CFB2-48AA-B040-A36637AD7E5E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30FFB23-707F-4B1A-BE3C-95FDF7A6D70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4579" name="Footer Placeholder 4">
            <a:extLst>
              <a:ext uri="{FF2B5EF4-FFF2-40B4-BE49-F238E27FC236}">
                <a16:creationId xmlns:a16="http://schemas.microsoft.com/office/drawing/2014/main" id="{80CC4198-796D-45B2-AF0A-187A365D4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574AF-1580-484A-90ED-ED86B309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297608E-5BA1-4341-AC72-AC1B613BD939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27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4581" name="Rectangle 9">
            <a:extLst>
              <a:ext uri="{FF2B5EF4-FFF2-40B4-BE49-F238E27FC236}">
                <a16:creationId xmlns:a16="http://schemas.microsoft.com/office/drawing/2014/main" id="{B37F7D3F-FC07-4B74-A180-F9EA1907F8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04813"/>
            <a:ext cx="6646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завршне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582" name="Rectangle 8">
            <a:extLst>
              <a:ext uri="{FF2B5EF4-FFF2-40B4-BE49-F238E27FC236}">
                <a16:creationId xmlns:a16="http://schemas.microsoft.com/office/drawing/2014/main" id="{6B227D79-0A10-496E-AC39-39DA6A7968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412875"/>
            <a:ext cx="77057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Тачка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еквиваленције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базних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применом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као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што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метода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превојне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првог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другог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извода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титрационе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криве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sr-Cyrl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algn="just">
              <a:buFont typeface="Wingdings" panose="05000000000000000000" pitchFamily="2" charset="2"/>
              <a:buChar char="Ø"/>
            </a:pP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Gran-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др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24583" name="Picture 6">
            <a:extLst>
              <a:ext uri="{FF2B5EF4-FFF2-40B4-BE49-F238E27FC236}">
                <a16:creationId xmlns:a16="http://schemas.microsoft.com/office/drawing/2014/main" id="{C6E6ED3C-02DF-42EB-8D75-B6D16D4F30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3284538"/>
            <a:ext cx="3457575" cy="271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 Box 10">
            <a:extLst>
              <a:ext uri="{FF2B5EF4-FFF2-40B4-BE49-F238E27FC236}">
                <a16:creationId xmlns:a16="http://schemas.microsoft.com/office/drawing/2014/main" id="{0D34D2D2-FE3C-47F4-A288-C7C327520F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48038" y="4652963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altLang="en-US" i="1"/>
              <a:t>pK</a:t>
            </a:r>
            <a:r>
              <a:rPr lang="en-US" altLang="en-US" i="1" baseline="-25000"/>
              <a:t>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Date Placeholder 3">
            <a:extLst>
              <a:ext uri="{FF2B5EF4-FFF2-40B4-BE49-F238E27FC236}">
                <a16:creationId xmlns:a16="http://schemas.microsoft.com/office/drawing/2014/main" id="{B1B0C511-5313-461F-907F-D32A59A87C0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82DE874-0CA5-47C5-961B-86832688128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25603" name="Footer Placeholder 4">
            <a:extLst>
              <a:ext uri="{FF2B5EF4-FFF2-40B4-BE49-F238E27FC236}">
                <a16:creationId xmlns:a16="http://schemas.microsoft.com/office/drawing/2014/main" id="{EE5FCB62-BF49-4F1D-A97E-E1E8FB0E0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910D74-1795-428D-B039-2D87150DE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9534B9A-862D-483C-AAAA-32A62DA3C502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28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5605" name="Rectangle 9">
            <a:extLst>
              <a:ext uri="{FF2B5EF4-FFF2-40B4-BE49-F238E27FC236}">
                <a16:creationId xmlns:a16="http://schemas.microsoft.com/office/drawing/2014/main" id="{16126F15-C962-4C8A-8FDF-0C12B504AC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04813"/>
            <a:ext cx="6646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завршне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5606" name="Picture 3" descr="IMG_0002">
            <a:extLst>
              <a:ext uri="{FF2B5EF4-FFF2-40B4-BE49-F238E27FC236}">
                <a16:creationId xmlns:a16="http://schemas.microsoft.com/office/drawing/2014/main" id="{10ACA45C-06D6-4492-8A70-CC010A6257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1268413"/>
            <a:ext cx="2519362" cy="20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7" name="Picture 4" descr="IMG_0003">
            <a:extLst>
              <a:ext uri="{FF2B5EF4-FFF2-40B4-BE49-F238E27FC236}">
                <a16:creationId xmlns:a16="http://schemas.microsoft.com/office/drawing/2014/main" id="{1E9FC8C7-AB82-4905-9AB3-EA4162C0E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3573463"/>
            <a:ext cx="2901950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Rectangle 2">
            <a:extLst>
              <a:ext uri="{FF2B5EF4-FFF2-40B4-BE49-F238E27FC236}">
                <a16:creationId xmlns:a16="http://schemas.microsoft.com/office/drawing/2014/main" id="{891B9054-DFFC-49C4-99FF-B54DD82319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25609" name="Picture 2" descr="IMG_0001">
            <a:extLst>
              <a:ext uri="{FF2B5EF4-FFF2-40B4-BE49-F238E27FC236}">
                <a16:creationId xmlns:a16="http://schemas.microsoft.com/office/drawing/2014/main" id="{BB7C4EFE-6CBD-4B8E-8A9D-04B34749F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3698875" cy="331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3">
            <a:extLst>
              <a:ext uri="{FF2B5EF4-FFF2-40B4-BE49-F238E27FC236}">
                <a16:creationId xmlns:a16="http://schemas.microsoft.com/office/drawing/2014/main" id="{048B1730-A914-427A-B796-8078F3765E7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7854950" cy="3505200"/>
          </a:xfrm>
        </p:spPr>
        <p:txBody>
          <a:bodyPr/>
          <a:lstStyle/>
          <a:p>
            <a:pPr algn="just">
              <a:buFontTx/>
              <a:buNone/>
            </a:pPr>
            <a:r>
              <a:rPr lang="en-US" altLang="en-US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одређених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остале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None/>
            </a:pPr>
            <a:endParaRPr lang="sr-Latn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None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sr-Cyrl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None/>
            </a:pPr>
            <a:endParaRPr lang="sr-Latn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апсолутну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водоничног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калибрација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електродног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потребан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нити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врше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близини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еквиваленције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користи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завршне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којима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метални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јон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гради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једињења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хидролизује</a:t>
            </a:r>
            <a:endParaRPr lang="sr-Latn-C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Tx/>
              <a:buChar char="-"/>
            </a:pPr>
            <a:endParaRPr lang="en-US" altLang="en-US" sz="1800" b="1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627" name="Rectangle 5">
            <a:extLst>
              <a:ext uri="{FF2B5EF4-FFF2-40B4-BE49-F238E27FC236}">
                <a16:creationId xmlns:a16="http://schemas.microsoft.com/office/drawing/2014/main" id="{6BE92DA8-F50A-423D-8D7F-7CCF1CB048D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6628" name="Date Placeholder 5">
            <a:extLst>
              <a:ext uri="{FF2B5EF4-FFF2-40B4-BE49-F238E27FC236}">
                <a16:creationId xmlns:a16="http://schemas.microsoft.com/office/drawing/2014/main" id="{D967D48E-D272-4D7B-B840-9450376DE6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C16149-5C65-4639-9D81-3933289E3474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A2EFC3-360C-4E28-8C53-C37F2960F9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DE2FB47-0532-437A-82FB-AAC120E3276C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29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6630" name="Footer Placeholder 7">
            <a:extLst>
              <a:ext uri="{FF2B5EF4-FFF2-40B4-BE49-F238E27FC236}">
                <a16:creationId xmlns:a16="http://schemas.microsoft.com/office/drawing/2014/main" id="{42AA1592-B40E-499D-B641-06BE3E67D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26631" name="Rectangle 9">
            <a:extLst>
              <a:ext uri="{FF2B5EF4-FFF2-40B4-BE49-F238E27FC236}">
                <a16:creationId xmlns:a16="http://schemas.microsoft.com/office/drawing/2014/main" id="{58D9E7F9-B17B-4CB6-9AFB-E0F86264DC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48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Gran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-ова метода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260350"/>
            <a:ext cx="7200900" cy="777875"/>
          </a:xfrm>
        </p:spPr>
        <p:txBody>
          <a:bodyPr/>
          <a:lstStyle/>
          <a:p>
            <a:pPr eaLnBrk="1" hangingPunct="1"/>
            <a:r>
              <a:rPr lang="es-ES_tradnl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Henderson-Hasselbalch-</a:t>
            </a:r>
            <a:r>
              <a:rPr lang="sr-Cyrl-CS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ова</a:t>
            </a:r>
            <a:r>
              <a:rPr lang="es-ES_tradnl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једначина</a:t>
            </a:r>
            <a:endParaRPr lang="en-US" sz="32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9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E142BF0A-91DF-4078-94AA-2D38E9BF46D6}" type="datetime1">
              <a:rPr lang="en-US" smtClean="0"/>
              <a:t>10/9/2018</a:t>
            </a:fld>
            <a:endParaRPr lang="en-US"/>
          </a:p>
        </p:txBody>
      </p:sp>
      <p:sp>
        <p:nvSpPr>
          <p:cNvPr id="1434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D57AFD02-E00B-4518-9157-69B0CCD71F3D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14342" name="Text Box 4"/>
          <p:cNvSpPr txBox="1">
            <a:spLocks noChangeArrowheads="1"/>
          </p:cNvSpPr>
          <p:nvPr/>
        </p:nvSpPr>
        <p:spPr bwMode="auto">
          <a:xfrm>
            <a:off x="4356100" y="1916113"/>
            <a:ext cx="41021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Базе</a:t>
            </a:r>
            <a:r>
              <a:rPr lang="sl-SI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sr-Cyrl-C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коњуговане</a:t>
            </a:r>
            <a:r>
              <a:rPr lang="sl-SI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l-SI" sz="2400" b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b="1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3" name="Text Box 6"/>
          <p:cNvSpPr txBox="1">
            <a:spLocks noChangeArrowheads="1"/>
          </p:cNvSpPr>
          <p:nvPr/>
        </p:nvSpPr>
        <p:spPr bwMode="auto">
          <a:xfrm>
            <a:off x="971550" y="1916113"/>
            <a:ext cx="15271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endParaRPr lang="en-US" sz="2400" b="1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684213" y="2492375"/>
            <a:ext cx="29718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HA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⇄</a:t>
            </a:r>
            <a:r>
              <a:rPr lang="en-GB" sz="24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H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+</a:t>
            </a:r>
            <a:r>
              <a:rPr lang="en-GB" sz="24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+ A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–</a:t>
            </a:r>
          </a:p>
        </p:txBody>
      </p:sp>
      <p:sp>
        <p:nvSpPr>
          <p:cNvPr id="14345" name="Text Box 8"/>
          <p:cNvSpPr txBox="1">
            <a:spLocks noChangeArrowheads="1"/>
          </p:cNvSpPr>
          <p:nvPr/>
        </p:nvSpPr>
        <p:spPr bwMode="auto">
          <a:xfrm>
            <a:off x="5508625" y="2420938"/>
            <a:ext cx="2895600" cy="457200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400">
                <a:latin typeface="Times New Roman" pitchFamily="18" charset="0"/>
                <a:cs typeface="Times New Roman" pitchFamily="18" charset="0"/>
              </a:rPr>
              <a:t>BH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/>
              <a:t>⇄</a:t>
            </a:r>
            <a:r>
              <a:rPr lang="en-GB" sz="2400">
                <a:latin typeface="Times New Roman" pitchFamily="18" charset="0"/>
                <a:cs typeface="Times New Roman" pitchFamily="18" charset="0"/>
                <a:sym typeface="Wingdings 3" pitchFamily="18" charset="2"/>
              </a:rPr>
              <a:t> </a:t>
            </a:r>
            <a:r>
              <a:rPr lang="en-GB" sz="2400">
                <a:latin typeface="Times New Roman" pitchFamily="18" charset="0"/>
                <a:cs typeface="Times New Roman" pitchFamily="18" charset="0"/>
              </a:rPr>
              <a:t>B + H</a:t>
            </a:r>
            <a:r>
              <a:rPr lang="en-GB" sz="2400" baseline="30000">
                <a:latin typeface="Times New Roman" pitchFamily="18" charset="0"/>
                <a:cs typeface="Times New Roman" pitchFamily="18" charset="0"/>
              </a:rPr>
              <a:t>+</a:t>
            </a:r>
          </a:p>
        </p:txBody>
      </p:sp>
      <p:sp>
        <p:nvSpPr>
          <p:cNvPr id="14346" name="Text Box 9"/>
          <p:cNvSpPr txBox="1">
            <a:spLocks noChangeArrowheads="1"/>
          </p:cNvSpPr>
          <p:nvPr/>
        </p:nvSpPr>
        <p:spPr bwMode="auto">
          <a:xfrm>
            <a:off x="2916238" y="1268413"/>
            <a:ext cx="2808287" cy="519112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800" b="1" baseline="-25000" dirty="0" err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= -log</a:t>
            </a:r>
            <a:r>
              <a:rPr lang="en-US" sz="2800" b="1" baseline="-250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sz="2800" b="1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800" b="1" baseline="-25000" dirty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800" b="1" dirty="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3779838" y="3789363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l-SI" sz="2000">
                <a:latin typeface="Times New Roman" pitchFamily="18" charset="0"/>
                <a:cs typeface="Times New Roman" pitchFamily="18" charset="0"/>
              </a:rPr>
              <a:t>-logK</a:t>
            </a:r>
            <a:r>
              <a:rPr lang="sl-SI" sz="2000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48" name="Rectangle 11"/>
          <p:cNvSpPr>
            <a:spLocks noChangeArrowheads="1"/>
          </p:cNvSpPr>
          <p:nvPr/>
        </p:nvSpPr>
        <p:spPr bwMode="auto">
          <a:xfrm>
            <a:off x="0" y="320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49" name="Rectangle 12"/>
          <p:cNvSpPr>
            <a:spLocks noChangeArrowheads="1"/>
          </p:cNvSpPr>
          <p:nvPr/>
        </p:nvSpPr>
        <p:spPr bwMode="auto">
          <a:xfrm>
            <a:off x="0" y="3208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0" y="3219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4351" name="Text Box 16"/>
          <p:cNvSpPr txBox="1">
            <a:spLocks noChangeArrowheads="1"/>
          </p:cNvSpPr>
          <p:nvPr/>
        </p:nvSpPr>
        <p:spPr bwMode="auto">
          <a:xfrm>
            <a:off x="3348038" y="5445125"/>
            <a:ext cx="2160587" cy="369888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sr-Latn-CS" b="1" baseline="-250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sr-Latn-C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pK</a:t>
            </a:r>
            <a:r>
              <a:rPr lang="sr-Latn-CS" b="1" baseline="-250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sr-Latn-C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sr-Latn-CS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14</a:t>
            </a:r>
            <a:endParaRPr lang="en-US" b="1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52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525" y="2997200"/>
            <a:ext cx="1504950" cy="820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353" name="Group 14"/>
          <p:cNvGrpSpPr>
            <a:grpSpLocks noChangeAspect="1"/>
          </p:cNvGrpSpPr>
          <p:nvPr/>
        </p:nvGrpSpPr>
        <p:grpSpPr bwMode="auto">
          <a:xfrm>
            <a:off x="754063" y="4246563"/>
            <a:ext cx="2881312" cy="957262"/>
            <a:chOff x="475" y="2675"/>
            <a:chExt cx="1815" cy="603"/>
          </a:xfrm>
        </p:grpSpPr>
        <p:sp>
          <p:nvSpPr>
            <p:cNvPr id="14390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76" y="2750"/>
              <a:ext cx="1724" cy="5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1" name="Rectangle 15"/>
            <p:cNvSpPr>
              <a:spLocks noChangeArrowheads="1"/>
            </p:cNvSpPr>
            <p:nvPr/>
          </p:nvSpPr>
          <p:spPr bwMode="auto">
            <a:xfrm>
              <a:off x="475" y="2749"/>
              <a:ext cx="1724" cy="52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2" name="Rectangle 16"/>
            <p:cNvSpPr>
              <a:spLocks noChangeArrowheads="1"/>
            </p:cNvSpPr>
            <p:nvPr/>
          </p:nvSpPr>
          <p:spPr bwMode="auto">
            <a:xfrm>
              <a:off x="476" y="2750"/>
              <a:ext cx="1814" cy="528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3" name="Rectangle 17"/>
            <p:cNvSpPr>
              <a:spLocks noChangeArrowheads="1"/>
            </p:cNvSpPr>
            <p:nvPr/>
          </p:nvSpPr>
          <p:spPr bwMode="auto">
            <a:xfrm>
              <a:off x="1800" y="2675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94" name="Rectangle 18"/>
            <p:cNvSpPr>
              <a:spLocks noChangeArrowheads="1"/>
            </p:cNvSpPr>
            <p:nvPr/>
          </p:nvSpPr>
          <p:spPr bwMode="auto">
            <a:xfrm>
              <a:off x="2112" y="2675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95" name="Rectangle 19"/>
            <p:cNvSpPr>
              <a:spLocks noChangeArrowheads="1"/>
            </p:cNvSpPr>
            <p:nvPr/>
          </p:nvSpPr>
          <p:spPr bwMode="auto">
            <a:xfrm>
              <a:off x="1824" y="2886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96" name="Rectangle 20"/>
            <p:cNvSpPr>
              <a:spLocks noChangeArrowheads="1"/>
            </p:cNvSpPr>
            <p:nvPr/>
          </p:nvSpPr>
          <p:spPr bwMode="auto">
            <a:xfrm>
              <a:off x="2096" y="2886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97" name="Line 21"/>
            <p:cNvSpPr>
              <a:spLocks noChangeShapeType="1"/>
            </p:cNvSpPr>
            <p:nvPr/>
          </p:nvSpPr>
          <p:spPr bwMode="auto">
            <a:xfrm>
              <a:off x="1795" y="3006"/>
              <a:ext cx="369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98" name="Rectangle 22"/>
            <p:cNvSpPr>
              <a:spLocks noChangeArrowheads="1"/>
            </p:cNvSpPr>
            <p:nvPr/>
          </p:nvSpPr>
          <p:spPr bwMode="auto">
            <a:xfrm>
              <a:off x="2072" y="3004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99" name="Rectangle 23"/>
            <p:cNvSpPr>
              <a:spLocks noChangeArrowheads="1"/>
            </p:cNvSpPr>
            <p:nvPr/>
          </p:nvSpPr>
          <p:spPr bwMode="auto">
            <a:xfrm>
              <a:off x="1373" y="2861"/>
              <a:ext cx="22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4400" name="Rectangle 24"/>
            <p:cNvSpPr>
              <a:spLocks noChangeArrowheads="1"/>
            </p:cNvSpPr>
            <p:nvPr/>
          </p:nvSpPr>
          <p:spPr bwMode="auto">
            <a:xfrm>
              <a:off x="896" y="2861"/>
              <a:ext cx="222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14401" name="Rectangle 25"/>
            <p:cNvSpPr>
              <a:spLocks noChangeArrowheads="1"/>
            </p:cNvSpPr>
            <p:nvPr/>
          </p:nvSpPr>
          <p:spPr bwMode="auto">
            <a:xfrm>
              <a:off x="1882" y="3022"/>
              <a:ext cx="31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[A</a:t>
              </a:r>
              <a:r>
                <a:rPr lang="en-US" sz="2400" i="1" baseline="300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14402" name="Rectangle 26"/>
            <p:cNvSpPr>
              <a:spLocks noChangeArrowheads="1"/>
            </p:cNvSpPr>
            <p:nvPr/>
          </p:nvSpPr>
          <p:spPr bwMode="auto">
            <a:xfrm>
              <a:off x="1859" y="2763"/>
              <a:ext cx="41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[HA]</a:t>
              </a:r>
              <a:endParaRPr lang="en-US"/>
            </a:p>
          </p:txBody>
        </p:sp>
        <p:sp>
          <p:nvSpPr>
            <p:cNvPr id="14403" name="Rectangle 27"/>
            <p:cNvSpPr>
              <a:spLocks noChangeArrowheads="1"/>
            </p:cNvSpPr>
            <p:nvPr/>
          </p:nvSpPr>
          <p:spPr bwMode="auto">
            <a:xfrm>
              <a:off x="1074" y="2882"/>
              <a:ext cx="31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pH</a:t>
              </a:r>
              <a:endParaRPr lang="en-US"/>
            </a:p>
          </p:txBody>
        </p:sp>
        <p:sp>
          <p:nvSpPr>
            <p:cNvPr id="14404" name="Rectangle 28"/>
            <p:cNvSpPr>
              <a:spLocks noChangeArrowheads="1"/>
            </p:cNvSpPr>
            <p:nvPr/>
          </p:nvSpPr>
          <p:spPr bwMode="auto">
            <a:xfrm>
              <a:off x="527" y="2882"/>
              <a:ext cx="30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pK</a:t>
              </a:r>
              <a:endParaRPr lang="en-US"/>
            </a:p>
          </p:txBody>
        </p:sp>
        <p:sp>
          <p:nvSpPr>
            <p:cNvPr id="14405" name="Rectangle 29"/>
            <p:cNvSpPr>
              <a:spLocks noChangeArrowheads="1"/>
            </p:cNvSpPr>
            <p:nvPr/>
          </p:nvSpPr>
          <p:spPr bwMode="auto">
            <a:xfrm>
              <a:off x="765" y="3002"/>
              <a:ext cx="10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14406" name="Rectangle 30"/>
            <p:cNvSpPr>
              <a:spLocks noChangeArrowheads="1"/>
            </p:cNvSpPr>
            <p:nvPr/>
          </p:nvSpPr>
          <p:spPr bwMode="auto">
            <a:xfrm>
              <a:off x="1518" y="2882"/>
              <a:ext cx="326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</p:grpSp>
      <p:grpSp>
        <p:nvGrpSpPr>
          <p:cNvPr id="14354" name="Group 33"/>
          <p:cNvGrpSpPr>
            <a:grpSpLocks noChangeAspect="1"/>
          </p:cNvGrpSpPr>
          <p:nvPr/>
        </p:nvGrpSpPr>
        <p:grpSpPr bwMode="auto">
          <a:xfrm>
            <a:off x="5065713" y="4205288"/>
            <a:ext cx="3106737" cy="1054100"/>
            <a:chOff x="3191" y="2649"/>
            <a:chExt cx="1866" cy="664"/>
          </a:xfrm>
        </p:grpSpPr>
        <p:sp>
          <p:nvSpPr>
            <p:cNvPr id="14374" name="AutoShape 32"/>
            <p:cNvSpPr>
              <a:spLocks noChangeAspect="1" noChangeArrowheads="1" noTextEdit="1"/>
            </p:cNvSpPr>
            <p:nvPr/>
          </p:nvSpPr>
          <p:spPr bwMode="auto">
            <a:xfrm>
              <a:off x="3191" y="2750"/>
              <a:ext cx="1866" cy="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5" name="Rectangle 34"/>
            <p:cNvSpPr>
              <a:spLocks noChangeArrowheads="1"/>
            </p:cNvSpPr>
            <p:nvPr/>
          </p:nvSpPr>
          <p:spPr bwMode="auto">
            <a:xfrm>
              <a:off x="3191" y="2749"/>
              <a:ext cx="1866" cy="564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6" name="Rectangle 35"/>
            <p:cNvSpPr>
              <a:spLocks noChangeArrowheads="1"/>
            </p:cNvSpPr>
            <p:nvPr/>
          </p:nvSpPr>
          <p:spPr bwMode="auto">
            <a:xfrm>
              <a:off x="3191" y="2750"/>
              <a:ext cx="1866" cy="563"/>
            </a:xfrm>
            <a:prstGeom prst="rect">
              <a:avLst/>
            </a:prstGeom>
            <a:solidFill>
              <a:srgbClr val="FF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77" name="Rectangle 36"/>
            <p:cNvSpPr>
              <a:spLocks noChangeArrowheads="1"/>
            </p:cNvSpPr>
            <p:nvPr/>
          </p:nvSpPr>
          <p:spPr bwMode="auto">
            <a:xfrm>
              <a:off x="4528" y="2649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78" name="Rectangle 37"/>
            <p:cNvSpPr>
              <a:spLocks noChangeArrowheads="1"/>
            </p:cNvSpPr>
            <p:nvPr/>
          </p:nvSpPr>
          <p:spPr bwMode="auto">
            <a:xfrm>
              <a:off x="4966" y="2649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79" name="Rectangle 38"/>
            <p:cNvSpPr>
              <a:spLocks noChangeArrowheads="1"/>
            </p:cNvSpPr>
            <p:nvPr/>
          </p:nvSpPr>
          <p:spPr bwMode="auto">
            <a:xfrm>
              <a:off x="4650" y="2976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80" name="Rectangle 39"/>
            <p:cNvSpPr>
              <a:spLocks noChangeArrowheads="1"/>
            </p:cNvSpPr>
            <p:nvPr/>
          </p:nvSpPr>
          <p:spPr bwMode="auto">
            <a:xfrm>
              <a:off x="4835" y="2976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81" name="Line 40"/>
            <p:cNvSpPr>
              <a:spLocks noChangeShapeType="1"/>
            </p:cNvSpPr>
            <p:nvPr/>
          </p:nvSpPr>
          <p:spPr bwMode="auto">
            <a:xfrm>
              <a:off x="4520" y="3040"/>
              <a:ext cx="492" cy="1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82" name="Rectangle 41"/>
            <p:cNvSpPr>
              <a:spLocks noChangeArrowheads="1"/>
            </p:cNvSpPr>
            <p:nvPr/>
          </p:nvSpPr>
          <p:spPr bwMode="auto">
            <a:xfrm>
              <a:off x="4709" y="3065"/>
              <a:ext cx="27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[B]</a:t>
              </a:r>
              <a:endParaRPr lang="en-US"/>
            </a:p>
          </p:txBody>
        </p:sp>
        <p:sp>
          <p:nvSpPr>
            <p:cNvPr id="14383" name="Rectangle 42"/>
            <p:cNvSpPr>
              <a:spLocks noChangeArrowheads="1"/>
            </p:cNvSpPr>
            <p:nvPr/>
          </p:nvSpPr>
          <p:spPr bwMode="auto">
            <a:xfrm>
              <a:off x="4558" y="2795"/>
              <a:ext cx="497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[BH</a:t>
              </a:r>
              <a:r>
                <a:rPr lang="en-US" sz="2400" i="1" baseline="30000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14384" name="Rectangle 43"/>
            <p:cNvSpPr>
              <a:spLocks noChangeArrowheads="1"/>
            </p:cNvSpPr>
            <p:nvPr/>
          </p:nvSpPr>
          <p:spPr bwMode="auto">
            <a:xfrm>
              <a:off x="3794" y="2915"/>
              <a:ext cx="327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pH</a:t>
              </a:r>
              <a:endParaRPr lang="en-US"/>
            </a:p>
          </p:txBody>
        </p:sp>
        <p:sp>
          <p:nvSpPr>
            <p:cNvPr id="14385" name="Rectangle 44"/>
            <p:cNvSpPr>
              <a:spLocks noChangeArrowheads="1"/>
            </p:cNvSpPr>
            <p:nvPr/>
          </p:nvSpPr>
          <p:spPr bwMode="auto">
            <a:xfrm>
              <a:off x="3244" y="2915"/>
              <a:ext cx="316" cy="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pK</a:t>
              </a:r>
              <a:endParaRPr lang="en-US"/>
            </a:p>
          </p:txBody>
        </p:sp>
        <p:sp>
          <p:nvSpPr>
            <p:cNvPr id="14386" name="Rectangle 45"/>
            <p:cNvSpPr>
              <a:spLocks noChangeArrowheads="1"/>
            </p:cNvSpPr>
            <p:nvPr/>
          </p:nvSpPr>
          <p:spPr bwMode="auto">
            <a:xfrm>
              <a:off x="3483" y="3036"/>
              <a:ext cx="10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14387" name="Rectangle 47"/>
            <p:cNvSpPr>
              <a:spLocks noChangeArrowheads="1"/>
            </p:cNvSpPr>
            <p:nvPr/>
          </p:nvSpPr>
          <p:spPr bwMode="auto">
            <a:xfrm>
              <a:off x="4096" y="2894"/>
              <a:ext cx="232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4388" name="Rectangle 48"/>
            <p:cNvSpPr>
              <a:spLocks noChangeArrowheads="1"/>
            </p:cNvSpPr>
            <p:nvPr/>
          </p:nvSpPr>
          <p:spPr bwMode="auto">
            <a:xfrm>
              <a:off x="3615" y="2894"/>
              <a:ext cx="232" cy="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14389" name="Rectangle 49"/>
            <p:cNvSpPr>
              <a:spLocks noChangeArrowheads="1"/>
            </p:cNvSpPr>
            <p:nvPr/>
          </p:nvSpPr>
          <p:spPr bwMode="auto">
            <a:xfrm>
              <a:off x="4241" y="2915"/>
              <a:ext cx="339" cy="2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</p:grpSp>
      <p:grpSp>
        <p:nvGrpSpPr>
          <p:cNvPr id="14355" name="Group 52"/>
          <p:cNvGrpSpPr>
            <a:grpSpLocks noChangeAspect="1"/>
          </p:cNvGrpSpPr>
          <p:nvPr/>
        </p:nvGrpSpPr>
        <p:grpSpPr bwMode="auto">
          <a:xfrm>
            <a:off x="825500" y="3067050"/>
            <a:ext cx="1816100" cy="866775"/>
            <a:chOff x="520" y="1932"/>
            <a:chExt cx="1144" cy="546"/>
          </a:xfrm>
        </p:grpSpPr>
        <p:sp>
          <p:nvSpPr>
            <p:cNvPr id="14356" name="AutoShape 51"/>
            <p:cNvSpPr>
              <a:spLocks noChangeAspect="1" noChangeArrowheads="1" noTextEdit="1"/>
            </p:cNvSpPr>
            <p:nvPr/>
          </p:nvSpPr>
          <p:spPr bwMode="auto">
            <a:xfrm>
              <a:off x="521" y="1933"/>
              <a:ext cx="1100" cy="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7" name="Rectangle 53"/>
            <p:cNvSpPr>
              <a:spLocks noChangeArrowheads="1"/>
            </p:cNvSpPr>
            <p:nvPr/>
          </p:nvSpPr>
          <p:spPr bwMode="auto">
            <a:xfrm>
              <a:off x="520" y="1932"/>
              <a:ext cx="1100" cy="546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8" name="Rectangle 54"/>
            <p:cNvSpPr>
              <a:spLocks noChangeArrowheads="1"/>
            </p:cNvSpPr>
            <p:nvPr/>
          </p:nvSpPr>
          <p:spPr bwMode="auto">
            <a:xfrm>
              <a:off x="521" y="1933"/>
              <a:ext cx="1100" cy="545"/>
            </a:xfrm>
            <a:prstGeom prst="rect">
              <a:avLst/>
            </a:prstGeom>
            <a:solidFill>
              <a:srgbClr val="FF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59" name="Rectangle 55"/>
            <p:cNvSpPr>
              <a:spLocks noChangeArrowheads="1"/>
            </p:cNvSpPr>
            <p:nvPr/>
          </p:nvSpPr>
          <p:spPr bwMode="auto">
            <a:xfrm>
              <a:off x="1089" y="2149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60" name="Rectangle 56"/>
            <p:cNvSpPr>
              <a:spLocks noChangeArrowheads="1"/>
            </p:cNvSpPr>
            <p:nvPr/>
          </p:nvSpPr>
          <p:spPr bwMode="auto">
            <a:xfrm>
              <a:off x="1405" y="2149"/>
              <a:ext cx="0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4361" name="Line 57"/>
            <p:cNvSpPr>
              <a:spLocks noChangeShapeType="1"/>
            </p:cNvSpPr>
            <p:nvPr/>
          </p:nvSpPr>
          <p:spPr bwMode="auto">
            <a:xfrm>
              <a:off x="932" y="2214"/>
              <a:ext cx="66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62" name="Rectangle 58"/>
            <p:cNvSpPr>
              <a:spLocks noChangeArrowheads="1"/>
            </p:cNvSpPr>
            <p:nvPr/>
          </p:nvSpPr>
          <p:spPr bwMode="auto">
            <a:xfrm>
              <a:off x="1137" y="2240"/>
              <a:ext cx="392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[HA]</a:t>
              </a:r>
              <a:endParaRPr lang="en-US"/>
            </a:p>
          </p:txBody>
        </p:sp>
        <p:sp>
          <p:nvSpPr>
            <p:cNvPr id="14363" name="Rectangle 59"/>
            <p:cNvSpPr>
              <a:spLocks noChangeArrowheads="1"/>
            </p:cNvSpPr>
            <p:nvPr/>
          </p:nvSpPr>
          <p:spPr bwMode="auto">
            <a:xfrm>
              <a:off x="1534" y="1976"/>
              <a:ext cx="13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14364" name="Rectangle 60"/>
            <p:cNvSpPr>
              <a:spLocks noChangeArrowheads="1"/>
            </p:cNvSpPr>
            <p:nvPr/>
          </p:nvSpPr>
          <p:spPr bwMode="auto">
            <a:xfrm>
              <a:off x="1346" y="1976"/>
              <a:ext cx="20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14365" name="Rectangle 61"/>
            <p:cNvSpPr>
              <a:spLocks noChangeArrowheads="1"/>
            </p:cNvSpPr>
            <p:nvPr/>
          </p:nvSpPr>
          <p:spPr bwMode="auto">
            <a:xfrm>
              <a:off x="1284" y="1976"/>
              <a:ext cx="13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14366" name="Rectangle 62"/>
            <p:cNvSpPr>
              <a:spLocks noChangeArrowheads="1"/>
            </p:cNvSpPr>
            <p:nvPr/>
          </p:nvSpPr>
          <p:spPr bwMode="auto">
            <a:xfrm>
              <a:off x="1208" y="1976"/>
              <a:ext cx="13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14367" name="Rectangle 63"/>
            <p:cNvSpPr>
              <a:spLocks noChangeArrowheads="1"/>
            </p:cNvSpPr>
            <p:nvPr/>
          </p:nvSpPr>
          <p:spPr bwMode="auto">
            <a:xfrm>
              <a:off x="992" y="1976"/>
              <a:ext cx="20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/>
            </a:p>
          </p:txBody>
        </p:sp>
        <p:sp>
          <p:nvSpPr>
            <p:cNvPr id="14368" name="Rectangle 64"/>
            <p:cNvSpPr>
              <a:spLocks noChangeArrowheads="1"/>
            </p:cNvSpPr>
            <p:nvPr/>
          </p:nvSpPr>
          <p:spPr bwMode="auto">
            <a:xfrm>
              <a:off x="930" y="1976"/>
              <a:ext cx="13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[</a:t>
              </a:r>
              <a:endParaRPr lang="en-US"/>
            </a:p>
          </p:txBody>
        </p:sp>
        <p:sp>
          <p:nvSpPr>
            <p:cNvPr id="14369" name="Rectangle 65"/>
            <p:cNvSpPr>
              <a:spLocks noChangeArrowheads="1"/>
            </p:cNvSpPr>
            <p:nvPr/>
          </p:nvSpPr>
          <p:spPr bwMode="auto">
            <a:xfrm>
              <a:off x="547" y="2094"/>
              <a:ext cx="200" cy="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Times New Roman" pitchFamily="18" charset="0"/>
                </a:rPr>
                <a:t>K</a:t>
              </a:r>
              <a:endParaRPr lang="en-US"/>
            </a:p>
          </p:txBody>
        </p:sp>
        <p:sp>
          <p:nvSpPr>
            <p:cNvPr id="14370" name="Rectangle 66"/>
            <p:cNvSpPr>
              <a:spLocks noChangeArrowheads="1"/>
            </p:cNvSpPr>
            <p:nvPr/>
          </p:nvSpPr>
          <p:spPr bwMode="auto">
            <a:xfrm>
              <a:off x="1481" y="1962"/>
              <a:ext cx="7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/>
            </a:p>
          </p:txBody>
        </p:sp>
        <p:sp>
          <p:nvSpPr>
            <p:cNvPr id="14371" name="Rectangle 67"/>
            <p:cNvSpPr>
              <a:spLocks noChangeArrowheads="1"/>
            </p:cNvSpPr>
            <p:nvPr/>
          </p:nvSpPr>
          <p:spPr bwMode="auto">
            <a:xfrm>
              <a:off x="685" y="2210"/>
              <a:ext cx="8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14372" name="Rectangle 68"/>
            <p:cNvSpPr>
              <a:spLocks noChangeArrowheads="1"/>
            </p:cNvSpPr>
            <p:nvPr/>
          </p:nvSpPr>
          <p:spPr bwMode="auto">
            <a:xfrm>
              <a:off x="1129" y="1949"/>
              <a:ext cx="119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4373" name="Rectangle 69"/>
            <p:cNvSpPr>
              <a:spLocks noChangeArrowheads="1"/>
            </p:cNvSpPr>
            <p:nvPr/>
          </p:nvSpPr>
          <p:spPr bwMode="auto">
            <a:xfrm>
              <a:off x="793" y="2073"/>
              <a:ext cx="205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3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5">
            <a:extLst>
              <a:ext uri="{FF2B5EF4-FFF2-40B4-BE49-F238E27FC236}">
                <a16:creationId xmlns:a16="http://schemas.microsoft.com/office/drawing/2014/main" id="{F6E4CD0E-4B07-4D30-9410-406B93DA3C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51" name="Date Placeholder 5">
            <a:extLst>
              <a:ext uri="{FF2B5EF4-FFF2-40B4-BE49-F238E27FC236}">
                <a16:creationId xmlns:a16="http://schemas.microsoft.com/office/drawing/2014/main" id="{12DEE1F6-3453-4698-B1DB-061D2E88D8E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269BBB7-2A2C-4AA8-875A-1DF0F76321D2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F113C-DA30-4F4D-8B86-0918A0F90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4CBEA9-33F5-4B3C-91F3-C8C7B9FC55E1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7653" name="Footer Placeholder 7">
            <a:extLst>
              <a:ext uri="{FF2B5EF4-FFF2-40B4-BE49-F238E27FC236}">
                <a16:creationId xmlns:a16="http://schemas.microsoft.com/office/drawing/2014/main" id="{A6B79B3E-3F54-4A62-ACAA-F2364BE14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B3612C3-A6E4-4707-9121-6330905A521E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1268413"/>
          <a:ext cx="7162800" cy="609600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(-) referentna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titracioni rastvor</a:t>
                      </a:r>
                      <a:endParaRPr lang="en-US" sz="20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sr-Latn-C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staklena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 (+) 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7664" name="Rectangle 2">
            <a:extLst>
              <a:ext uri="{FF2B5EF4-FFF2-40B4-BE49-F238E27FC236}">
                <a16:creationId xmlns:a16="http://schemas.microsoft.com/office/drawing/2014/main" id="{9E8AE14D-CD97-46D2-A9E8-2DFDC0C439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65" name="Rectangle 4">
            <a:extLst>
              <a:ext uri="{FF2B5EF4-FFF2-40B4-BE49-F238E27FC236}">
                <a16:creationId xmlns:a16="http://schemas.microsoft.com/office/drawing/2014/main" id="{C312D3B0-9D9F-4FFF-B35C-464A94108F7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66" name="Rectangle 7">
            <a:extLst>
              <a:ext uri="{FF2B5EF4-FFF2-40B4-BE49-F238E27FC236}">
                <a16:creationId xmlns:a16="http://schemas.microsoft.com/office/drawing/2014/main" id="{272CAE2E-39B7-4B66-B18A-B1B9DF51F6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67" name="Rectangle 9">
            <a:extLst>
              <a:ext uri="{FF2B5EF4-FFF2-40B4-BE49-F238E27FC236}">
                <a16:creationId xmlns:a16="http://schemas.microsoft.com/office/drawing/2014/main" id="{B0937E35-E957-40A8-8AC1-BAA7A54716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27668" name="Group 30">
            <a:extLst>
              <a:ext uri="{FF2B5EF4-FFF2-40B4-BE49-F238E27FC236}">
                <a16:creationId xmlns:a16="http://schemas.microsoft.com/office/drawing/2014/main" id="{C5F622E9-420C-4005-A784-81E90FDB248C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2060575"/>
            <a:ext cx="3657600" cy="3962400"/>
            <a:chOff x="457200" y="2209800"/>
            <a:chExt cx="3657600" cy="3962400"/>
          </a:xfrm>
        </p:grpSpPr>
        <p:graphicFrame>
          <p:nvGraphicFramePr>
            <p:cNvPr id="27680" name="Object 2">
              <a:extLst>
                <a:ext uri="{FF2B5EF4-FFF2-40B4-BE49-F238E27FC236}">
                  <a16:creationId xmlns:a16="http://schemas.microsoft.com/office/drawing/2014/main" id="{E10142CA-A7AA-42F1-BF99-E61B9D4CB0E5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09600" y="2286000"/>
            <a:ext cx="3050246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8" name="Equation" r:id="rId3" imgW="1435100" imgH="431800" progId="Equation.3">
                    <p:embed/>
                  </p:oleObj>
                </mc:Choice>
                <mc:Fallback>
                  <p:oleObj name="Equation" r:id="rId3" imgW="1435100" imgH="431800" progId="Equation.3">
                    <p:embed/>
                    <p:pic>
                      <p:nvPicPr>
                        <p:cNvPr id="27680" name="Object 2">
                          <a:extLst>
                            <a:ext uri="{FF2B5EF4-FFF2-40B4-BE49-F238E27FC236}">
                              <a16:creationId xmlns:a16="http://schemas.microsoft.com/office/drawing/2014/main" id="{E10142CA-A7AA-42F1-BF99-E61B9D4CB0E5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09600" y="2286000"/>
                          <a:ext cx="3050246" cy="914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681" name="Rectangle 5">
              <a:extLst>
                <a:ext uri="{FF2B5EF4-FFF2-40B4-BE49-F238E27FC236}">
                  <a16:creationId xmlns:a16="http://schemas.microsoft.com/office/drawing/2014/main" id="{580B6FB8-2CE8-49C8-AC96-6F5536AD4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09600" y="3322023"/>
              <a:ext cx="259080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just" eaLnBrk="1" hangingPunct="1"/>
              <a:r>
                <a:rPr lang="en-US" altLang="en-US" sz="1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U ta</a:t>
              </a:r>
              <a:r>
                <a:rPr lang="sr-Latn-CS" altLang="en-US" sz="1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č</a:t>
              </a:r>
              <a:r>
                <a:rPr lang="en-US" altLang="en-US" sz="1600" b="1">
                  <a:latin typeface="Times New Roman" panose="02020603050405020304" pitchFamily="18" charset="0"/>
                  <a:cs typeface="Times New Roman" panose="02020603050405020304" pitchFamily="18" charset="0"/>
                </a:rPr>
                <a:t>ki ekvivalencije je:</a:t>
              </a:r>
            </a:p>
          </p:txBody>
        </p:sp>
        <p:graphicFrame>
          <p:nvGraphicFramePr>
            <p:cNvPr id="27682" name="Object 3">
              <a:extLst>
                <a:ext uri="{FF2B5EF4-FFF2-40B4-BE49-F238E27FC236}">
                  <a16:creationId xmlns:a16="http://schemas.microsoft.com/office/drawing/2014/main" id="{5A99882B-12CA-4AD1-A1A2-819EFE3A7D4D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685800" y="3810000"/>
            <a:ext cx="3133638" cy="609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49" name="Equation" r:id="rId5" imgW="990170" imgH="190417" progId="Equation.3">
                    <p:embed/>
                  </p:oleObj>
                </mc:Choice>
                <mc:Fallback>
                  <p:oleObj name="Equation" r:id="rId5" imgW="990170" imgH="190417" progId="Equation.3">
                    <p:embed/>
                    <p:pic>
                      <p:nvPicPr>
                        <p:cNvPr id="27682" name="Object 3">
                          <a:extLst>
                            <a:ext uri="{FF2B5EF4-FFF2-40B4-BE49-F238E27FC236}">
                              <a16:creationId xmlns:a16="http://schemas.microsoft.com/office/drawing/2014/main" id="{5A99882B-12CA-4AD1-A1A2-819EFE3A7D4D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3810000"/>
                          <a:ext cx="3133638" cy="609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83" name="Object 4">
              <a:extLst>
                <a:ext uri="{FF2B5EF4-FFF2-40B4-BE49-F238E27FC236}">
                  <a16:creationId xmlns:a16="http://schemas.microsoft.com/office/drawing/2014/main" id="{267E198E-5AB2-44E7-9DE3-71D3ADBFAB0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762000" y="5105400"/>
            <a:ext cx="2915279" cy="914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0" name="Equation" r:id="rId7" imgW="1371600" imgH="431800" progId="Equation.3">
                    <p:embed/>
                  </p:oleObj>
                </mc:Choice>
                <mc:Fallback>
                  <p:oleObj name="Equation" r:id="rId7" imgW="1371600" imgH="431800" progId="Equation.3">
                    <p:embed/>
                    <p:pic>
                      <p:nvPicPr>
                        <p:cNvPr id="27683" name="Object 4">
                          <a:extLst>
                            <a:ext uri="{FF2B5EF4-FFF2-40B4-BE49-F238E27FC236}">
                              <a16:creationId xmlns:a16="http://schemas.microsoft.com/office/drawing/2014/main" id="{267E198E-5AB2-44E7-9DE3-71D3ADBFAB00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62000" y="5105400"/>
                          <a:ext cx="2915279" cy="914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65B2127-448B-47A4-A82F-399C14F17ED0}"/>
                </a:ext>
              </a:extLst>
            </p:cNvPr>
            <p:cNvCxnSpPr/>
            <p:nvPr/>
          </p:nvCxnSpPr>
          <p:spPr>
            <a:xfrm rot="5400000">
              <a:off x="1866901" y="4762500"/>
              <a:ext cx="533400" cy="3175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BA7113D-7A97-4956-8CCD-5C005B93D532}"/>
                </a:ext>
              </a:extLst>
            </p:cNvPr>
            <p:cNvSpPr/>
            <p:nvPr/>
          </p:nvSpPr>
          <p:spPr>
            <a:xfrm>
              <a:off x="457200" y="2209800"/>
              <a:ext cx="3657600" cy="3962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7669" name="Rectangle 11">
            <a:extLst>
              <a:ext uri="{FF2B5EF4-FFF2-40B4-BE49-F238E27FC236}">
                <a16:creationId xmlns:a16="http://schemas.microsoft.com/office/drawing/2014/main" id="{0F9FD7F0-32B2-45E8-9610-D92AC240D1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70" name="Rectangle 13">
            <a:extLst>
              <a:ext uri="{FF2B5EF4-FFF2-40B4-BE49-F238E27FC236}">
                <a16:creationId xmlns:a16="http://schemas.microsoft.com/office/drawing/2014/main" id="{DF8EEC45-68C6-4099-A0EE-A9CE9EBEC7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7671" name="Rectangle 15">
            <a:extLst>
              <a:ext uri="{FF2B5EF4-FFF2-40B4-BE49-F238E27FC236}">
                <a16:creationId xmlns:a16="http://schemas.microsoft.com/office/drawing/2014/main" id="{5BCF861C-C5BC-4C22-91FE-579BCC82BB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27672" name="Group 31">
            <a:extLst>
              <a:ext uri="{FF2B5EF4-FFF2-40B4-BE49-F238E27FC236}">
                <a16:creationId xmlns:a16="http://schemas.microsoft.com/office/drawing/2014/main" id="{5128BB71-9201-46AC-96DD-447C0B5BEAD0}"/>
              </a:ext>
            </a:extLst>
          </p:cNvPr>
          <p:cNvGrpSpPr>
            <a:grpSpLocks/>
          </p:cNvGrpSpPr>
          <p:nvPr/>
        </p:nvGrpSpPr>
        <p:grpSpPr bwMode="auto">
          <a:xfrm>
            <a:off x="4419600" y="2209800"/>
            <a:ext cx="4191000" cy="3276600"/>
            <a:chOff x="4419600" y="2209800"/>
            <a:chExt cx="4191000" cy="3276600"/>
          </a:xfrm>
        </p:grpSpPr>
        <p:graphicFrame>
          <p:nvGraphicFramePr>
            <p:cNvPr id="27674" name="Object 5">
              <a:extLst>
                <a:ext uri="{FF2B5EF4-FFF2-40B4-BE49-F238E27FC236}">
                  <a16:creationId xmlns:a16="http://schemas.microsoft.com/office/drawing/2014/main" id="{8EE1488F-BD70-4B54-87B0-7BEDF031D3E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648200" y="2286000"/>
            <a:ext cx="3493008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1" name="Equation" r:id="rId9" imgW="1816100" imgH="241300" progId="Equation.3">
                    <p:embed/>
                  </p:oleObj>
                </mc:Choice>
                <mc:Fallback>
                  <p:oleObj name="Equation" r:id="rId9" imgW="1816100" imgH="241300" progId="Equation.3">
                    <p:embed/>
                    <p:pic>
                      <p:nvPicPr>
                        <p:cNvPr id="27674" name="Object 5">
                          <a:extLst>
                            <a:ext uri="{FF2B5EF4-FFF2-40B4-BE49-F238E27FC236}">
                              <a16:creationId xmlns:a16="http://schemas.microsoft.com/office/drawing/2014/main" id="{8EE1488F-BD70-4B54-87B0-7BEDF031D3E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48200" y="2286000"/>
                          <a:ext cx="3493008" cy="45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7675" name="Object 6">
              <a:extLst>
                <a:ext uri="{FF2B5EF4-FFF2-40B4-BE49-F238E27FC236}">
                  <a16:creationId xmlns:a16="http://schemas.microsoft.com/office/drawing/2014/main" id="{052E656A-B787-4A75-AD5C-D0E93DE1C4D1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800600" y="3276600"/>
            <a:ext cx="3222891" cy="838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2" name="Equation" r:id="rId11" imgW="1651000" imgH="431800" progId="Equation.3">
                    <p:embed/>
                  </p:oleObj>
                </mc:Choice>
                <mc:Fallback>
                  <p:oleObj name="Equation" r:id="rId11" imgW="1651000" imgH="431800" progId="Equation.3">
                    <p:embed/>
                    <p:pic>
                      <p:nvPicPr>
                        <p:cNvPr id="27675" name="Object 6">
                          <a:extLst>
                            <a:ext uri="{FF2B5EF4-FFF2-40B4-BE49-F238E27FC236}">
                              <a16:creationId xmlns:a16="http://schemas.microsoft.com/office/drawing/2014/main" id="{052E656A-B787-4A75-AD5C-D0E93DE1C4D1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800600" y="3276600"/>
                          <a:ext cx="3222891" cy="838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F5FF4E5-8CC3-4421-BA48-99A7647A6463}"/>
                </a:ext>
              </a:extLst>
            </p:cNvPr>
            <p:cNvCxnSpPr/>
            <p:nvPr/>
          </p:nvCxnSpPr>
          <p:spPr>
            <a:xfrm rot="5400000">
              <a:off x="4839494" y="3161506"/>
              <a:ext cx="381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7677" name="Object 7">
              <a:extLst>
                <a:ext uri="{FF2B5EF4-FFF2-40B4-BE49-F238E27FC236}">
                  <a16:creationId xmlns:a16="http://schemas.microsoft.com/office/drawing/2014/main" id="{5A046FF0-58B4-42D8-A366-D1D0974B5DFA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4495800" y="4495800"/>
            <a:ext cx="4038600" cy="39454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253" name="Equation" r:id="rId13" imgW="2336800" imgH="228600" progId="Equation.3">
                    <p:embed/>
                  </p:oleObj>
                </mc:Choice>
                <mc:Fallback>
                  <p:oleObj name="Equation" r:id="rId13" imgW="2336800" imgH="228600" progId="Equation.3">
                    <p:embed/>
                    <p:pic>
                      <p:nvPicPr>
                        <p:cNvPr id="27677" name="Object 7">
                          <a:extLst>
                            <a:ext uri="{FF2B5EF4-FFF2-40B4-BE49-F238E27FC236}">
                              <a16:creationId xmlns:a16="http://schemas.microsoft.com/office/drawing/2014/main" id="{5A046FF0-58B4-42D8-A366-D1D0974B5DFA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495800" y="4495800"/>
                          <a:ext cx="4038600" cy="39454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1C41C84-DBE8-4852-B947-13EA1B379151}"/>
                </a:ext>
              </a:extLst>
            </p:cNvPr>
            <p:cNvCxnSpPr/>
            <p:nvPr/>
          </p:nvCxnSpPr>
          <p:spPr>
            <a:xfrm rot="5400000">
              <a:off x="4991894" y="4228306"/>
              <a:ext cx="3810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26D60D3-9A32-4450-B44E-EE746C872048}"/>
                </a:ext>
              </a:extLst>
            </p:cNvPr>
            <p:cNvSpPr/>
            <p:nvPr/>
          </p:nvSpPr>
          <p:spPr>
            <a:xfrm>
              <a:off x="4419600" y="2209800"/>
              <a:ext cx="4191000" cy="3276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27673" name="Rectangle 9">
            <a:extLst>
              <a:ext uri="{FF2B5EF4-FFF2-40B4-BE49-F238E27FC236}">
                <a16:creationId xmlns:a16="http://schemas.microsoft.com/office/drawing/2014/main" id="{F96531A8-4933-456C-AEEE-4C99101B03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48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Gran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-ова метода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>
            <a:extLst>
              <a:ext uri="{FF2B5EF4-FFF2-40B4-BE49-F238E27FC236}">
                <a16:creationId xmlns:a16="http://schemas.microsoft.com/office/drawing/2014/main" id="{D7112F7B-120F-4CF1-A4F1-816A2A3332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75" name="Date Placeholder 5">
            <a:extLst>
              <a:ext uri="{FF2B5EF4-FFF2-40B4-BE49-F238E27FC236}">
                <a16:creationId xmlns:a16="http://schemas.microsoft.com/office/drawing/2014/main" id="{78CA0421-EF86-4E5F-9B37-1DDA76ADA42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C4072E3-2B71-4210-908D-741C2540DCE8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1D8BB-859B-48B1-9286-E79E18328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59D20E0-2D80-4C86-B890-95FF68FDB80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8677" name="Footer Placeholder 7">
            <a:extLst>
              <a:ext uri="{FF2B5EF4-FFF2-40B4-BE49-F238E27FC236}">
                <a16:creationId xmlns:a16="http://schemas.microsoft.com/office/drawing/2014/main" id="{A0218786-37AB-4BC2-A17C-98829C402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28678" name="Rectangle 2">
            <a:extLst>
              <a:ext uri="{FF2B5EF4-FFF2-40B4-BE49-F238E27FC236}">
                <a16:creationId xmlns:a16="http://schemas.microsoft.com/office/drawing/2014/main" id="{AB3432D0-7161-4657-A42B-F487D15C3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79" name="Rectangle 4">
            <a:extLst>
              <a:ext uri="{FF2B5EF4-FFF2-40B4-BE49-F238E27FC236}">
                <a16:creationId xmlns:a16="http://schemas.microsoft.com/office/drawing/2014/main" id="{F0E42B88-C508-4FBA-A1B2-30C5D8081A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0" name="Rectangle 7">
            <a:extLst>
              <a:ext uri="{FF2B5EF4-FFF2-40B4-BE49-F238E27FC236}">
                <a16:creationId xmlns:a16="http://schemas.microsoft.com/office/drawing/2014/main" id="{9F4B6C18-19A4-451C-A61D-88304F0134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1" name="Rectangle 9">
            <a:extLst>
              <a:ext uri="{FF2B5EF4-FFF2-40B4-BE49-F238E27FC236}">
                <a16:creationId xmlns:a16="http://schemas.microsoft.com/office/drawing/2014/main" id="{59718CA8-FD40-487F-A478-1E56F2E8E0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2" name="Rectangle 11">
            <a:extLst>
              <a:ext uri="{FF2B5EF4-FFF2-40B4-BE49-F238E27FC236}">
                <a16:creationId xmlns:a16="http://schemas.microsoft.com/office/drawing/2014/main" id="{EAEB4839-A58D-4C6F-BD02-E45C6D95E1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3" name="Rectangle 13">
            <a:extLst>
              <a:ext uri="{FF2B5EF4-FFF2-40B4-BE49-F238E27FC236}">
                <a16:creationId xmlns:a16="http://schemas.microsoft.com/office/drawing/2014/main" id="{4966A30E-4C71-43DF-A770-86C38988DE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4" name="Rectangle 15">
            <a:extLst>
              <a:ext uri="{FF2B5EF4-FFF2-40B4-BE49-F238E27FC236}">
                <a16:creationId xmlns:a16="http://schemas.microsoft.com/office/drawing/2014/main" id="{483E4DEB-0B9B-40C6-93DA-72029159D3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5" name="Rectangle 9">
            <a:extLst>
              <a:ext uri="{FF2B5EF4-FFF2-40B4-BE49-F238E27FC236}">
                <a16:creationId xmlns:a16="http://schemas.microsoft.com/office/drawing/2014/main" id="{7CA97D2B-8D7C-4F83-BBFB-0FFAE1B3A5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6" name="Rectangle 11">
            <a:extLst>
              <a:ext uri="{FF2B5EF4-FFF2-40B4-BE49-F238E27FC236}">
                <a16:creationId xmlns:a16="http://schemas.microsoft.com/office/drawing/2014/main" id="{7B3D7833-039B-4C68-B09C-013263A351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8687" name="Rectangle 13">
            <a:extLst>
              <a:ext uri="{FF2B5EF4-FFF2-40B4-BE49-F238E27FC236}">
                <a16:creationId xmlns:a16="http://schemas.microsoft.com/office/drawing/2014/main" id="{6C729D50-3004-4216-96E7-E14C48E077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pSp>
        <p:nvGrpSpPr>
          <p:cNvPr id="28688" name="Group 41">
            <a:extLst>
              <a:ext uri="{FF2B5EF4-FFF2-40B4-BE49-F238E27FC236}">
                <a16:creationId xmlns:a16="http://schemas.microsoft.com/office/drawing/2014/main" id="{B397767B-A4F3-4118-85A3-A1A0BB5E0146}"/>
              </a:ext>
            </a:extLst>
          </p:cNvPr>
          <p:cNvGrpSpPr>
            <a:grpSpLocks/>
          </p:cNvGrpSpPr>
          <p:nvPr/>
        </p:nvGrpSpPr>
        <p:grpSpPr bwMode="auto">
          <a:xfrm>
            <a:off x="1403350" y="1989138"/>
            <a:ext cx="6019800" cy="3962400"/>
            <a:chOff x="1447800" y="2209800"/>
            <a:chExt cx="6019800" cy="3962400"/>
          </a:xfrm>
        </p:grpSpPr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1965C9C-2DBA-4B4B-9C4D-0E040CEEB1CC}"/>
                </a:ext>
              </a:extLst>
            </p:cNvPr>
            <p:cNvCxnSpPr/>
            <p:nvPr/>
          </p:nvCxnSpPr>
          <p:spPr>
            <a:xfrm rot="5400000">
              <a:off x="3201194" y="3123406"/>
              <a:ext cx="838200" cy="2301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62049DE-22B3-4CB0-B29B-4B49E639A2AE}"/>
                </a:ext>
              </a:extLst>
            </p:cNvPr>
            <p:cNvSpPr/>
            <p:nvPr/>
          </p:nvSpPr>
          <p:spPr>
            <a:xfrm>
              <a:off x="1447800" y="2209800"/>
              <a:ext cx="6019800" cy="39624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graphicFrame>
          <p:nvGraphicFramePr>
            <p:cNvPr id="28702" name="Object 2">
              <a:extLst>
                <a:ext uri="{FF2B5EF4-FFF2-40B4-BE49-F238E27FC236}">
                  <a16:creationId xmlns:a16="http://schemas.microsoft.com/office/drawing/2014/main" id="{E7700BF2-F12F-41B6-A5AE-0AB6C4425EBE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524000" y="2438400"/>
            <a:ext cx="5835650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7" name="Equation" r:id="rId3" imgW="2921000" imgH="228600" progId="Equation.3">
                    <p:embed/>
                  </p:oleObj>
                </mc:Choice>
                <mc:Fallback>
                  <p:oleObj name="Equation" r:id="rId3" imgW="2921000" imgH="228600" progId="Equation.3">
                    <p:embed/>
                    <p:pic>
                      <p:nvPicPr>
                        <p:cNvPr id="28702" name="Object 2">
                          <a:extLst>
                            <a:ext uri="{FF2B5EF4-FFF2-40B4-BE49-F238E27FC236}">
                              <a16:creationId xmlns:a16="http://schemas.microsoft.com/office/drawing/2014/main" id="{E7700BF2-F12F-41B6-A5AE-0AB6C4425EBE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2438400"/>
                          <a:ext cx="5835650" cy="45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703" name="Object 3">
              <a:extLst>
                <a:ext uri="{FF2B5EF4-FFF2-40B4-BE49-F238E27FC236}">
                  <a16:creationId xmlns:a16="http://schemas.microsoft.com/office/drawing/2014/main" id="{9B848CB0-3028-4A69-92D4-28EE23326F8F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76400" y="3657600"/>
            <a:ext cx="4956176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8" name="Equation" r:id="rId5" imgW="2476500" imgH="228600" progId="Equation.3">
                    <p:embed/>
                  </p:oleObj>
                </mc:Choice>
                <mc:Fallback>
                  <p:oleObj name="Equation" r:id="rId5" imgW="2476500" imgH="228600" progId="Equation.3">
                    <p:embed/>
                    <p:pic>
                      <p:nvPicPr>
                        <p:cNvPr id="28703" name="Object 3">
                          <a:extLst>
                            <a:ext uri="{FF2B5EF4-FFF2-40B4-BE49-F238E27FC236}">
                              <a16:creationId xmlns:a16="http://schemas.microsoft.com/office/drawing/2014/main" id="{9B848CB0-3028-4A69-92D4-28EE23326F8F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76400" y="3657600"/>
                          <a:ext cx="4956176" cy="45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BC8D39B-9954-4212-8D66-C87C9053C89B}"/>
                </a:ext>
              </a:extLst>
            </p:cNvPr>
            <p:cNvSpPr/>
            <p:nvPr/>
          </p:nvSpPr>
          <p:spPr>
            <a:xfrm>
              <a:off x="5181600" y="2514600"/>
              <a:ext cx="838200" cy="381000"/>
            </a:xfrm>
            <a:prstGeom prst="ellipse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A2C5ECD-49F7-4884-986A-BF459553C672}"/>
                </a:ext>
              </a:extLst>
            </p:cNvPr>
            <p:cNvCxnSpPr/>
            <p:nvPr/>
          </p:nvCxnSpPr>
          <p:spPr>
            <a:xfrm rot="5400000">
              <a:off x="4915694" y="3161506"/>
              <a:ext cx="762000" cy="382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CD715A4B-8C76-403A-A050-69B19E2AFEDB}"/>
                </a:ext>
              </a:extLst>
            </p:cNvPr>
            <p:cNvCxnSpPr/>
            <p:nvPr/>
          </p:nvCxnSpPr>
          <p:spPr>
            <a:xfrm>
              <a:off x="3581400" y="2743200"/>
              <a:ext cx="381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8707" name="Object 4">
              <a:extLst>
                <a:ext uri="{FF2B5EF4-FFF2-40B4-BE49-F238E27FC236}">
                  <a16:creationId xmlns:a16="http://schemas.microsoft.com/office/drawing/2014/main" id="{A112FCB4-03D6-4B47-B47A-E03F011636D3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752600" y="4953000"/>
            <a:ext cx="5334000" cy="5334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259" name="Equation" r:id="rId7" imgW="2286000" imgH="228600" progId="Equation.3">
                    <p:embed/>
                  </p:oleObj>
                </mc:Choice>
                <mc:Fallback>
                  <p:oleObj name="Equation" r:id="rId7" imgW="2286000" imgH="228600" progId="Equation.3">
                    <p:embed/>
                    <p:pic>
                      <p:nvPicPr>
                        <p:cNvPr id="28707" name="Object 4">
                          <a:extLst>
                            <a:ext uri="{FF2B5EF4-FFF2-40B4-BE49-F238E27FC236}">
                              <a16:creationId xmlns:a16="http://schemas.microsoft.com/office/drawing/2014/main" id="{A112FCB4-03D6-4B47-B47A-E03F011636D3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752600" y="4953000"/>
                          <a:ext cx="5334000" cy="5334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0ACD40F-0163-4C30-A6D8-B211B6A4FEA3}"/>
                </a:ext>
              </a:extLst>
            </p:cNvPr>
            <p:cNvCxnSpPr/>
            <p:nvPr/>
          </p:nvCxnSpPr>
          <p:spPr>
            <a:xfrm rot="5400000">
              <a:off x="4153694" y="4456906"/>
              <a:ext cx="838200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1766F0D0-B2C1-4EBA-A55B-4A35A64F82DD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1052513"/>
          <a:ext cx="7162800" cy="609600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(-) referentna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titracioni rastvor</a:t>
                      </a:r>
                      <a:endParaRPr lang="en-US" sz="20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sr-Latn-C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staklena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 (+) 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8699" name="Rectangle 9">
            <a:extLst>
              <a:ext uri="{FF2B5EF4-FFF2-40B4-BE49-F238E27FC236}">
                <a16:creationId xmlns:a16="http://schemas.microsoft.com/office/drawing/2014/main" id="{73D19AC7-A5E2-4878-AFC7-0BC5A18F2B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48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Gran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-ова метода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>
            <a:extLst>
              <a:ext uri="{FF2B5EF4-FFF2-40B4-BE49-F238E27FC236}">
                <a16:creationId xmlns:a16="http://schemas.microsoft.com/office/drawing/2014/main" id="{2E88461B-EA0E-4C06-8967-F02733994C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9699" name="Date Placeholder 5">
            <a:extLst>
              <a:ext uri="{FF2B5EF4-FFF2-40B4-BE49-F238E27FC236}">
                <a16:creationId xmlns:a16="http://schemas.microsoft.com/office/drawing/2014/main" id="{4A123E42-432D-417F-A319-2530A713214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FB6943A-DD38-4238-88CA-7823ED9AC0D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16DEB4-3932-4353-BC9A-FC5822FC1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E1FE402-7F7D-428F-9CBA-57ACCF1C2136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29701" name="Footer Placeholder 7">
            <a:extLst>
              <a:ext uri="{FF2B5EF4-FFF2-40B4-BE49-F238E27FC236}">
                <a16:creationId xmlns:a16="http://schemas.microsoft.com/office/drawing/2014/main" id="{78951AA3-EDF6-4055-A83D-39B384E6B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29702" name="Rectangle 2">
            <a:extLst>
              <a:ext uri="{FF2B5EF4-FFF2-40B4-BE49-F238E27FC236}">
                <a16:creationId xmlns:a16="http://schemas.microsoft.com/office/drawing/2014/main" id="{50FDDC59-DD30-416F-8DC9-794F24E7E0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29703" name="Object 2">
            <a:extLst>
              <a:ext uri="{FF2B5EF4-FFF2-40B4-BE49-F238E27FC236}">
                <a16:creationId xmlns:a16="http://schemas.microsoft.com/office/drawing/2014/main" id="{ECD96C39-F1A5-47EA-A3E1-BAB5FE2B71F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19250" y="1844675"/>
          <a:ext cx="5791200" cy="343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Worksheet" r:id="rId3" imgW="4352942" imgH="2924274" progId="Excel.Sheet.8">
                  <p:embed/>
                </p:oleObj>
              </mc:Choice>
              <mc:Fallback>
                <p:oleObj name="Worksheet" r:id="rId3" imgW="4352942" imgH="2924274" progId="Excel.Sheet.8">
                  <p:embed/>
                  <p:pic>
                    <p:nvPicPr>
                      <p:cNvPr id="29703" name="Object 2">
                        <a:extLst>
                          <a:ext uri="{FF2B5EF4-FFF2-40B4-BE49-F238E27FC236}">
                            <a16:creationId xmlns:a16="http://schemas.microsoft.com/office/drawing/2014/main" id="{ECD96C39-F1A5-47EA-A3E1-BAB5FE2B71F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844675"/>
                        <a:ext cx="5791200" cy="34369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4" name="Rectangle 11">
            <a:extLst>
              <a:ext uri="{FF2B5EF4-FFF2-40B4-BE49-F238E27FC236}">
                <a16:creationId xmlns:a16="http://schemas.microsoft.com/office/drawing/2014/main" id="{4830A951-C94C-401E-BF40-9D1191F468B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5300663"/>
            <a:ext cx="68405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Gran-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дијаграм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потенциометријску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титрацију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јаке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Cyrl-CS" altLang="en-US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(95,0 mmol/dm</a:t>
            </a:r>
            <a:r>
              <a:rPr lang="en-US" altLang="en-US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HNO</a:t>
            </a:r>
            <a:r>
              <a:rPr lang="en-US" altLang="en-US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јаком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базом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(125,9 mmol/dm</a:t>
            </a:r>
            <a:r>
              <a:rPr lang="en-US" altLang="en-US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NaOH)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F77A69D-3E92-4346-A8DE-7F3AC2DB3BAC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1052513"/>
          <a:ext cx="7162800" cy="609600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(-) referentna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titracioni rastvor</a:t>
                      </a:r>
                      <a:endParaRPr lang="en-US" sz="20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sr-Latn-C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staklena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 (+) 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9715" name="Rectangle 9">
            <a:extLst>
              <a:ext uri="{FF2B5EF4-FFF2-40B4-BE49-F238E27FC236}">
                <a16:creationId xmlns:a16="http://schemas.microsoft.com/office/drawing/2014/main" id="{51DF08FE-8C41-43BB-93AB-204DC28736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48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Gran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-ова метода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5">
            <a:extLst>
              <a:ext uri="{FF2B5EF4-FFF2-40B4-BE49-F238E27FC236}">
                <a16:creationId xmlns:a16="http://schemas.microsoft.com/office/drawing/2014/main" id="{599B08AB-6579-4C9D-B113-AB8B5197196F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323373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3" name="Date Placeholder 5">
            <a:extLst>
              <a:ext uri="{FF2B5EF4-FFF2-40B4-BE49-F238E27FC236}">
                <a16:creationId xmlns:a16="http://schemas.microsoft.com/office/drawing/2014/main" id="{FA15EF03-A59B-471C-BFF9-93BA145DD71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76D4744-E4C9-4A30-834C-A31605C4521B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949612-4DF3-421D-9882-97CB9AA00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5DD666-C086-40B3-984E-7250AE8770E5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0725" name="Footer Placeholder 7">
            <a:extLst>
              <a:ext uri="{FF2B5EF4-FFF2-40B4-BE49-F238E27FC236}">
                <a16:creationId xmlns:a16="http://schemas.microsoft.com/office/drawing/2014/main" id="{2EAFCF68-C23B-40E5-BC42-997215A3F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30726" name="Rectangle 2">
            <a:extLst>
              <a:ext uri="{FF2B5EF4-FFF2-40B4-BE49-F238E27FC236}">
                <a16:creationId xmlns:a16="http://schemas.microsoft.com/office/drawing/2014/main" id="{A09EE005-58F6-47D2-8DEE-05D0E5EBEC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7" name="Rectangle 11">
            <a:extLst>
              <a:ext uri="{FF2B5EF4-FFF2-40B4-BE49-F238E27FC236}">
                <a16:creationId xmlns:a16="http://schemas.microsoft.com/office/drawing/2014/main" id="{94E308EA-AE8D-40E4-A917-0FA6EB0CD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5445125"/>
            <a:ext cx="6911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Gran-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дијаграм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потенциометријску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титрацију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5,98 mmol/dm</a:t>
            </a:r>
            <a:r>
              <a:rPr lang="en-US" altLang="en-US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Fe(III)-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56,19 mmol/dm</a:t>
            </a:r>
            <a:r>
              <a:rPr lang="en-US" altLang="en-US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NaOH </a:t>
            </a:r>
            <a:r>
              <a:rPr lang="sr-Cyrl-C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0,5 mol/dm</a:t>
            </a:r>
            <a:r>
              <a:rPr lang="en-US" altLang="en-US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 (Na)NO</a:t>
            </a:r>
            <a:r>
              <a:rPr lang="en-US" altLang="en-US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8" name="Rectangle 4">
            <a:extLst>
              <a:ext uri="{FF2B5EF4-FFF2-40B4-BE49-F238E27FC236}">
                <a16:creationId xmlns:a16="http://schemas.microsoft.com/office/drawing/2014/main" id="{314ABD0E-F0DA-447C-A888-C38497D53D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0729" name="Object 2">
            <a:extLst>
              <a:ext uri="{FF2B5EF4-FFF2-40B4-BE49-F238E27FC236}">
                <a16:creationId xmlns:a16="http://schemas.microsoft.com/office/drawing/2014/main" id="{D8235847-0B6D-4918-95F9-DDD362386CF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68450" y="1938338"/>
          <a:ext cx="5257800" cy="3548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r:id="rId3" imgW="5261304" imgH="3548180" progId="Excel.Chart.8">
                  <p:embed/>
                </p:oleObj>
              </mc:Choice>
              <mc:Fallback>
                <p:oleObj r:id="rId3" imgW="5261304" imgH="3548180" progId="Excel.Chart.8">
                  <p:embed/>
                  <p:pic>
                    <p:nvPicPr>
                      <p:cNvPr id="30729" name="Object 2">
                        <a:extLst>
                          <a:ext uri="{FF2B5EF4-FFF2-40B4-BE49-F238E27FC236}">
                            <a16:creationId xmlns:a16="http://schemas.microsoft.com/office/drawing/2014/main" id="{D8235847-0B6D-4918-95F9-DDD362386CF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68450" y="1938338"/>
                        <a:ext cx="5257800" cy="3548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101D02C-D433-4D37-8C5E-206A9A1F989C}"/>
              </a:ext>
            </a:extLst>
          </p:cNvPr>
          <p:cNvGraphicFramePr>
            <a:graphicFrameLocks noGrp="1"/>
          </p:cNvGraphicFramePr>
          <p:nvPr/>
        </p:nvGraphicFramePr>
        <p:xfrm>
          <a:off x="971550" y="1052513"/>
          <a:ext cx="7162800" cy="609600"/>
        </p:xfrm>
        <a:graphic>
          <a:graphicData uri="http://schemas.openxmlformats.org/drawingml/2006/table">
            <a:tbl>
              <a:tblPr/>
              <a:tblGrid>
                <a:gridCol w="213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(-) referentna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en-U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US" sz="2000" b="1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titracioni rastvor</a:t>
                      </a:r>
                      <a:endParaRPr lang="en-US" sz="2000" b="1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endParaRPr lang="sr-Latn-CS" sz="2000">
                        <a:solidFill>
                          <a:schemeClr val="tx1"/>
                        </a:solidFill>
                        <a:latin typeface="Times YU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staklena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 hangingPunct="0">
                        <a:lnSpc>
                          <a:spcPts val="1500"/>
                        </a:lnSpc>
                        <a:spcAft>
                          <a:spcPts val="0"/>
                        </a:spcAft>
                      </a:pPr>
                      <a:r>
                        <a:rPr lang="sr-Latn-C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   </a:t>
                      </a:r>
                      <a:r>
                        <a:rPr lang="en-US" sz="2000">
                          <a:solidFill>
                            <a:schemeClr val="tx1"/>
                          </a:solidFill>
                          <a:latin typeface="Times YU"/>
                          <a:ea typeface="Times New Roman"/>
                          <a:cs typeface="Times New Roman"/>
                        </a:rPr>
                        <a:t>elektroda (+) </a:t>
                      </a:r>
                      <a:endParaRPr lang="en-US" sz="2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80010" marR="8001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740" name="Rectangle 9">
            <a:extLst>
              <a:ext uri="{FF2B5EF4-FFF2-40B4-BE49-F238E27FC236}">
                <a16:creationId xmlns:a16="http://schemas.microsoft.com/office/drawing/2014/main" id="{895BF917-E735-4806-BA77-947D4D94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19475" y="404813"/>
            <a:ext cx="25209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Gran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-ова метода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>
            <a:extLst>
              <a:ext uri="{FF2B5EF4-FFF2-40B4-BE49-F238E27FC236}">
                <a16:creationId xmlns:a16="http://schemas.microsoft.com/office/drawing/2014/main" id="{6728F067-F568-4650-9B82-2458D42D27F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2A84225-C8C6-4EDD-AB17-F8634E95E352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1747" name="Footer Placeholder 4">
            <a:extLst>
              <a:ext uri="{FF2B5EF4-FFF2-40B4-BE49-F238E27FC236}">
                <a16:creationId xmlns:a16="http://schemas.microsoft.com/office/drawing/2014/main" id="{FCFF6029-51D8-4469-B4A3-3DBEDFDA8D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CB94F-630A-4DEF-83D5-3F1BB667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D5B46E2-7E40-4BD3-B32C-D12FEC23613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1749" name="Rectangle 9">
            <a:extLst>
              <a:ext uri="{FF2B5EF4-FFF2-40B4-BE49-F238E27FC236}">
                <a16:creationId xmlns:a16="http://schemas.microsoft.com/office/drawing/2014/main" id="{C1242376-775C-43CA-945C-84AA01F037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404813"/>
            <a:ext cx="664686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завршне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тачке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,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sz="2400" b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endParaRPr lang="en-U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0" name="Rectangle 2">
            <a:extLst>
              <a:ext uri="{FF2B5EF4-FFF2-40B4-BE49-F238E27FC236}">
                <a16:creationId xmlns:a16="http://schemas.microsoft.com/office/drawing/2014/main" id="{920208E9-0255-4782-99B3-E0CD5727A1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1751" name="Object 1">
            <a:extLst>
              <a:ext uri="{FF2B5EF4-FFF2-40B4-BE49-F238E27FC236}">
                <a16:creationId xmlns:a16="http://schemas.microsoft.com/office/drawing/2014/main" id="{80813F0D-0916-4E13-BFFE-5D664897109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11188" y="1341438"/>
          <a:ext cx="4681537" cy="63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4" name="Equation" r:id="rId3" imgW="1765300" imgH="241300" progId="Equation.3">
                  <p:embed/>
                </p:oleObj>
              </mc:Choice>
              <mc:Fallback>
                <p:oleObj name="Equation" r:id="rId3" imgW="1765300" imgH="241300" progId="Equation.3">
                  <p:embed/>
                  <p:pic>
                    <p:nvPicPr>
                      <p:cNvPr id="31751" name="Object 1">
                        <a:extLst>
                          <a:ext uri="{FF2B5EF4-FFF2-40B4-BE49-F238E27FC236}">
                            <a16:creationId xmlns:a16="http://schemas.microsoft.com/office/drawing/2014/main" id="{80813F0D-0916-4E13-BFFE-5D664897109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341438"/>
                        <a:ext cx="4681537" cy="631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2" name="Rectangle 4">
            <a:extLst>
              <a:ext uri="{FF2B5EF4-FFF2-40B4-BE49-F238E27FC236}">
                <a16:creationId xmlns:a16="http://schemas.microsoft.com/office/drawing/2014/main" id="{615727B9-76D6-4FCF-8042-EF4B17E2A5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1753" name="Object 3">
            <a:extLst>
              <a:ext uri="{FF2B5EF4-FFF2-40B4-BE49-F238E27FC236}">
                <a16:creationId xmlns:a16="http://schemas.microsoft.com/office/drawing/2014/main" id="{00646CC2-D37C-4127-9DB8-50846BB11FF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59338" y="1989138"/>
          <a:ext cx="1844675" cy="576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5" name="Equation" r:id="rId5" imgW="761669" imgH="241195" progId="Equation.3">
                  <p:embed/>
                </p:oleObj>
              </mc:Choice>
              <mc:Fallback>
                <p:oleObj name="Equation" r:id="rId5" imgW="761669" imgH="241195" progId="Equation.3">
                  <p:embed/>
                  <p:pic>
                    <p:nvPicPr>
                      <p:cNvPr id="31753" name="Object 3">
                        <a:extLst>
                          <a:ext uri="{FF2B5EF4-FFF2-40B4-BE49-F238E27FC236}">
                            <a16:creationId xmlns:a16="http://schemas.microsoft.com/office/drawing/2014/main" id="{00646CC2-D37C-4127-9DB8-50846BB11FF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1989138"/>
                        <a:ext cx="1844675" cy="576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4" name="Rectangle 6">
            <a:extLst>
              <a:ext uri="{FF2B5EF4-FFF2-40B4-BE49-F238E27FC236}">
                <a16:creationId xmlns:a16="http://schemas.microsoft.com/office/drawing/2014/main" id="{E1F22FA6-4879-47B7-88CF-F2DAD96D12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1755" name="Object 5">
            <a:extLst>
              <a:ext uri="{FF2B5EF4-FFF2-40B4-BE49-F238E27FC236}">
                <a16:creationId xmlns:a16="http://schemas.microsoft.com/office/drawing/2014/main" id="{9B73CF6E-D7CE-4874-9C7A-1350C652BA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2636838"/>
          <a:ext cx="4695825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6" r:id="rId7" imgW="4694327" imgH="2658086" progId="Excel.Chart.8">
                  <p:embed/>
                </p:oleObj>
              </mc:Choice>
              <mc:Fallback>
                <p:oleObj r:id="rId7" imgW="4694327" imgH="2658086" progId="Excel.Chart.8">
                  <p:embed/>
                  <p:pic>
                    <p:nvPicPr>
                      <p:cNvPr id="31755" name="Object 5">
                        <a:extLst>
                          <a:ext uri="{FF2B5EF4-FFF2-40B4-BE49-F238E27FC236}">
                            <a16:creationId xmlns:a16="http://schemas.microsoft.com/office/drawing/2014/main" id="{9B73CF6E-D7CE-4874-9C7A-1350C652BA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2636838"/>
                        <a:ext cx="4695825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6" name="Rectangle 16">
            <a:extLst>
              <a:ext uri="{FF2B5EF4-FFF2-40B4-BE49-F238E27FC236}">
                <a16:creationId xmlns:a16="http://schemas.microsoft.com/office/drawing/2014/main" id="{2CA7E254-0E12-45E3-9FDD-0C4F5C33D7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300663"/>
            <a:ext cx="45720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Одре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ђ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ивање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E</a:t>
            </a:r>
            <a:r>
              <a:rPr lang="en-US" altLang="en-US" sz="12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потенциометријској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титрацији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5,98 mmol/dm</a:t>
            </a:r>
            <a:r>
              <a:rPr lang="en-US" altLang="en-US" sz="12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Fe(III)-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56,19 mmol/dm</a:t>
            </a:r>
            <a:r>
              <a:rPr lang="en-US" altLang="en-US" sz="12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NaOH </a:t>
            </a:r>
            <a:r>
              <a:rPr lang="sr-Cyrl-C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0,5 mol/dm</a:t>
            </a:r>
            <a:r>
              <a:rPr lang="en-US" altLang="en-US" sz="12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altLang="en-US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 (Na)NO</a:t>
            </a:r>
            <a:r>
              <a:rPr lang="en-US" altLang="en-US" sz="12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757" name="Rectangle 8">
            <a:extLst>
              <a:ext uri="{FF2B5EF4-FFF2-40B4-BE49-F238E27FC236}">
                <a16:creationId xmlns:a16="http://schemas.microsoft.com/office/drawing/2014/main" id="{C42B0903-1EAE-4017-945F-AF873B5DFA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31758" name="Object 7">
            <a:extLst>
              <a:ext uri="{FF2B5EF4-FFF2-40B4-BE49-F238E27FC236}">
                <a16:creationId xmlns:a16="http://schemas.microsoft.com/office/drawing/2014/main" id="{08C4743C-2A66-4902-989F-08CB6F2E446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86463" y="3500438"/>
          <a:ext cx="1717675" cy="792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37" name="Equation" r:id="rId9" imgW="927100" imgH="431800" progId="Equation.3">
                  <p:embed/>
                </p:oleObj>
              </mc:Choice>
              <mc:Fallback>
                <p:oleObj name="Equation" r:id="rId9" imgW="927100" imgH="431800" progId="Equation.3">
                  <p:embed/>
                  <p:pic>
                    <p:nvPicPr>
                      <p:cNvPr id="31758" name="Object 7">
                        <a:extLst>
                          <a:ext uri="{FF2B5EF4-FFF2-40B4-BE49-F238E27FC236}">
                            <a16:creationId xmlns:a16="http://schemas.microsoft.com/office/drawing/2014/main" id="{08C4743C-2A66-4902-989F-08CB6F2E44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86463" y="3500438"/>
                        <a:ext cx="1717675" cy="79216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9" name="Rectangle 18">
            <a:extLst>
              <a:ext uri="{FF2B5EF4-FFF2-40B4-BE49-F238E27FC236}">
                <a16:creationId xmlns:a16="http://schemas.microsoft.com/office/drawing/2014/main" id="{5CE4A8DE-43EC-44FC-AEAB-C41A23FE75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24525" y="4508500"/>
            <a:ext cx="2447925" cy="9239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- концентрација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водоничних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Date Placeholder 3">
            <a:extLst>
              <a:ext uri="{FF2B5EF4-FFF2-40B4-BE49-F238E27FC236}">
                <a16:creationId xmlns:a16="http://schemas.microsoft.com/office/drawing/2014/main" id="{06BB6C67-95DA-4069-A07D-BF2AFF47A3B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30ABDAC-17D5-44D8-99A2-61F9EACFEC22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2771" name="Footer Placeholder 4">
            <a:extLst>
              <a:ext uri="{FF2B5EF4-FFF2-40B4-BE49-F238E27FC236}">
                <a16:creationId xmlns:a16="http://schemas.microsoft.com/office/drawing/2014/main" id="{5DDABC4F-56CF-419D-9B74-B7E3A99F16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A84E9-B060-4256-8669-8C7783938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C4AD13C-AE1E-4616-9864-2F33C3E3A049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35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2773" name="Rectangle 2">
            <a:extLst>
              <a:ext uri="{FF2B5EF4-FFF2-40B4-BE49-F238E27FC236}">
                <a16:creationId xmlns:a16="http://schemas.microsoft.com/office/drawing/2014/main" id="{962AA9EA-8159-4B71-8AE4-5281ECF20D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333375"/>
            <a:ext cx="7772400" cy="935038"/>
          </a:xfrm>
        </p:spPr>
        <p:txBody>
          <a:bodyPr/>
          <a:lstStyle/>
          <a:p>
            <a:pPr algn="ctr" eaLnBrk="1" hangingPunct="1"/>
            <a:r>
              <a:rPr lang="sr-Cyrl-CS" altLang="en-US"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Потенциометријско одређивање јонизационих константи</a:t>
            </a:r>
            <a:endParaRPr lang="en-US" altLang="en-US" sz="2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11411A3E-CC6B-44F9-903F-DC6FB478C6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28738"/>
            <a:ext cx="3035300" cy="515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bIns="91440" anchor="b"/>
          <a:lstStyle/>
          <a:p>
            <a:pPr eaLnBrk="1" hangingPunct="1">
              <a:defRPr/>
            </a:pPr>
            <a:r>
              <a:rPr lang="sr-Cyrl-C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Монопротичне</a:t>
            </a:r>
            <a:r>
              <a:rPr lang="sr-Latn-C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sr-Cyrl-CS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киселине</a:t>
            </a:r>
            <a:endParaRPr lang="sr-Latn-C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graphicFrame>
        <p:nvGraphicFramePr>
          <p:cNvPr id="32775" name="Object 2">
            <a:extLst>
              <a:ext uri="{FF2B5EF4-FFF2-40B4-BE49-F238E27FC236}">
                <a16:creationId xmlns:a16="http://schemas.microsoft.com/office/drawing/2014/main" id="{BDB0CAE3-0DD9-47A0-9454-442945CF11F5}"/>
              </a:ext>
            </a:extLst>
          </p:cNvPr>
          <p:cNvGraphicFramePr>
            <a:graphicFrameLocks noGrp="1" noChangeAspect="1"/>
          </p:cNvGraphicFramePr>
          <p:nvPr>
            <p:ph sz="half" idx="1"/>
          </p:nvPr>
        </p:nvGraphicFramePr>
        <p:xfrm>
          <a:off x="5913438" y="2497138"/>
          <a:ext cx="1943100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8" name="Equation" r:id="rId3" imgW="990170" imgH="444307" progId="Equation.3">
                  <p:embed/>
                </p:oleObj>
              </mc:Choice>
              <mc:Fallback>
                <p:oleObj name="Equation" r:id="rId3" imgW="990170" imgH="444307" progId="Equation.3">
                  <p:embed/>
                  <p:pic>
                    <p:nvPicPr>
                      <p:cNvPr id="32775" name="Object 2">
                        <a:extLst>
                          <a:ext uri="{FF2B5EF4-FFF2-40B4-BE49-F238E27FC236}">
                            <a16:creationId xmlns:a16="http://schemas.microsoft.com/office/drawing/2014/main" id="{BDB0CAE3-0DD9-47A0-9454-442945CF11F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3438" y="2497138"/>
                        <a:ext cx="1943100" cy="871537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Rectangle 5">
            <a:extLst>
              <a:ext uri="{FF2B5EF4-FFF2-40B4-BE49-F238E27FC236}">
                <a16:creationId xmlns:a16="http://schemas.microsoft.com/office/drawing/2014/main" id="{E9A9AE31-2E2A-47A1-AAE4-B04CA7E06E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2590800"/>
            <a:ext cx="223996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/>
              <a:t>Д</a:t>
            </a:r>
            <a:r>
              <a:rPr lang="sr-Cyrl-CS" altLang="en-US" sz="2400">
                <a:cs typeface="Times New Roman" panose="02020603050405020304" pitchFamily="18" charset="0"/>
              </a:rPr>
              <a:t>исоцијација</a:t>
            </a:r>
            <a:r>
              <a:rPr lang="sr-Latn-CS" altLang="en-US" sz="2400">
                <a:cs typeface="Times New Roman" panose="02020603050405020304" pitchFamily="18" charset="0"/>
              </a:rPr>
              <a:t>:</a:t>
            </a:r>
            <a:r>
              <a:rPr lang="sr-Latn-CS" altLang="en-US" sz="2400"/>
              <a:t> </a:t>
            </a:r>
          </a:p>
        </p:txBody>
      </p:sp>
      <p:sp>
        <p:nvSpPr>
          <p:cNvPr id="32777" name="Rectangle 6">
            <a:extLst>
              <a:ext uri="{FF2B5EF4-FFF2-40B4-BE49-F238E27FC236}">
                <a16:creationId xmlns:a16="http://schemas.microsoft.com/office/drawing/2014/main" id="{01CB0B23-8221-492F-9E44-EFEAF2C9660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2611438"/>
            <a:ext cx="20256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solidFill>
                  <a:srgbClr val="CC3300"/>
                </a:solidFill>
                <a:cs typeface="Times New Roman" panose="02020603050405020304" pitchFamily="18" charset="0"/>
              </a:rPr>
              <a:t>HA </a:t>
            </a:r>
            <a:r>
              <a:rPr lang="sr-Latn-CS" altLang="en-US" sz="240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</a:t>
            </a:r>
            <a:r>
              <a:rPr lang="sr-Latn-CS" altLang="en-US" sz="2400">
                <a:solidFill>
                  <a:srgbClr val="CC3300"/>
                </a:solidFill>
                <a:cs typeface="Times New Roman" panose="02020603050405020304" pitchFamily="18" charset="0"/>
              </a:rPr>
              <a:t> H</a:t>
            </a:r>
            <a:r>
              <a:rPr lang="sr-Latn-CS" altLang="en-US" sz="2400" baseline="3000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+</a:t>
            </a:r>
            <a:r>
              <a:rPr lang="sr-Latn-CS" altLang="en-US" sz="2400">
                <a:solidFill>
                  <a:srgbClr val="CC33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+ Aˉ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  <a:sym typeface="Wingdings 3" panose="05040102010807070707" pitchFamily="18" charset="2"/>
            </a:endParaRPr>
          </a:p>
        </p:txBody>
      </p:sp>
      <p:sp>
        <p:nvSpPr>
          <p:cNvPr id="32778" name="Rectangle 9">
            <a:extLst>
              <a:ext uri="{FF2B5EF4-FFF2-40B4-BE49-F238E27FC236}">
                <a16:creationId xmlns:a16="http://schemas.microsoft.com/office/drawing/2014/main" id="{AA5856C6-8D79-45C5-BACD-27700BB5E9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5488" y="4481513"/>
            <a:ext cx="20955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400">
                <a:cs typeface="Times New Roman" panose="02020603050405020304" pitchFamily="18" charset="0"/>
              </a:rPr>
              <a:t>или</a:t>
            </a:r>
            <a:r>
              <a:rPr lang="sr-Latn-CS" altLang="en-US" sz="2400"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cs typeface="Times New Roman" panose="02020603050405020304" pitchFamily="18" charset="0"/>
              </a:rPr>
              <a:t>грађење</a:t>
            </a:r>
            <a:r>
              <a:rPr lang="sr-Latn-CS" altLang="en-US" sz="2400">
                <a:cs typeface="Times New Roman" panose="02020603050405020304" pitchFamily="18" charset="0"/>
              </a:rPr>
              <a:t>:</a:t>
            </a:r>
            <a:endParaRPr lang="sr-Latn-CS" altLang="en-US" sz="2400"/>
          </a:p>
        </p:txBody>
      </p:sp>
      <p:sp>
        <p:nvSpPr>
          <p:cNvPr id="32779" name="Rectangle 10">
            <a:extLst>
              <a:ext uri="{FF2B5EF4-FFF2-40B4-BE49-F238E27FC236}">
                <a16:creationId xmlns:a16="http://schemas.microsoft.com/office/drawing/2014/main" id="{6E02143C-A853-47A1-AE9C-DE02CEEC89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03575" y="4483100"/>
            <a:ext cx="20097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H</a:t>
            </a:r>
            <a:r>
              <a:rPr lang="sr-Latn-CS" altLang="en-US" sz="2400" baseline="30000">
                <a:solidFill>
                  <a:srgbClr val="660033"/>
                </a:solidFill>
                <a:cs typeface="Times New Roman" panose="02020603050405020304" pitchFamily="18" charset="0"/>
              </a:rPr>
              <a:t>+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+ A</a:t>
            </a:r>
            <a:r>
              <a:rPr lang="sr-Latn-CS" altLang="en-US" sz="2400" baseline="30000">
                <a:solidFill>
                  <a:srgbClr val="660033"/>
                </a:solidFill>
                <a:cs typeface="Times New Roman" panose="02020603050405020304" pitchFamily="18" charset="0"/>
              </a:rPr>
              <a:t>ˉ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solidFill>
                  <a:srgbClr val="66003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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HA</a:t>
            </a:r>
            <a:r>
              <a:rPr lang="sr-Latn-CS" altLang="en-US" sz="9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</a:t>
            </a:r>
            <a:endParaRPr lang="sr-Latn-CS" altLang="en-US" sz="1200">
              <a:latin typeface="Times New Roman" panose="02020603050405020304" pitchFamily="18" charset="0"/>
              <a:cs typeface="Times New Roman" panose="02020603050405020304" pitchFamily="18" charset="0"/>
              <a:sym typeface="Wingdings 3" panose="05040102010807070707" pitchFamily="18" charset="2"/>
            </a:endParaRPr>
          </a:p>
        </p:txBody>
      </p:sp>
      <p:graphicFrame>
        <p:nvGraphicFramePr>
          <p:cNvPr id="32780" name="Object 3">
            <a:extLst>
              <a:ext uri="{FF2B5EF4-FFF2-40B4-BE49-F238E27FC236}">
                <a16:creationId xmlns:a16="http://schemas.microsoft.com/office/drawing/2014/main" id="{653798A0-CBFF-4421-8D02-864B45C1FB2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895975" y="4233863"/>
          <a:ext cx="1979613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9" name="Equation" r:id="rId5" imgW="990600" imgH="419100" progId="Equation.3">
                  <p:embed/>
                </p:oleObj>
              </mc:Choice>
              <mc:Fallback>
                <p:oleObj name="Equation" r:id="rId5" imgW="990600" imgH="419100" progId="Equation.3">
                  <p:embed/>
                  <p:pic>
                    <p:nvPicPr>
                      <p:cNvPr id="32780" name="Object 3">
                        <a:extLst>
                          <a:ext uri="{FF2B5EF4-FFF2-40B4-BE49-F238E27FC236}">
                            <a16:creationId xmlns:a16="http://schemas.microsoft.com/office/drawing/2014/main" id="{653798A0-CBFF-4421-8D02-864B45C1FB2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95975" y="4233863"/>
                        <a:ext cx="1979613" cy="838200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rgbClr val="660033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81" name="Rectangle 13">
            <a:extLst>
              <a:ext uri="{FF2B5EF4-FFF2-40B4-BE49-F238E27FC236}">
                <a16:creationId xmlns:a16="http://schemas.microsoft.com/office/drawing/2014/main" id="{FA3B6756-DE63-4C1C-B97D-6D71C7DF4D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32138" y="5516563"/>
            <a:ext cx="5584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1200"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константа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грађења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или</a:t>
            </a:r>
            <a:r>
              <a:rPr lang="sr-Latn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solidFill>
                  <a:srgbClr val="660033"/>
                </a:solidFill>
                <a:cs typeface="Times New Roman" panose="02020603050405020304" pitchFamily="18" charset="0"/>
              </a:rPr>
              <a:t>протоновања</a:t>
            </a:r>
            <a:r>
              <a:rPr lang="sr-Latn-CS" altLang="en-US" sz="900"/>
              <a:t> </a:t>
            </a:r>
            <a:endParaRPr lang="sr-Latn-CS" altLang="en-US"/>
          </a:p>
        </p:txBody>
      </p:sp>
      <p:sp>
        <p:nvSpPr>
          <p:cNvPr id="32782" name="Text Box 14">
            <a:extLst>
              <a:ext uri="{FF2B5EF4-FFF2-40B4-BE49-F238E27FC236}">
                <a16:creationId xmlns:a16="http://schemas.microsoft.com/office/drawing/2014/main" id="{B4632BF4-2E40-445C-BE0E-2EE2AD2A84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4388" y="4281488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Date Placeholder 3">
            <a:extLst>
              <a:ext uri="{FF2B5EF4-FFF2-40B4-BE49-F238E27FC236}">
                <a16:creationId xmlns:a16="http://schemas.microsoft.com/office/drawing/2014/main" id="{8E9BEA3D-7EA2-480B-92F6-2704A1B30A7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C4C9A7F-8E8E-4682-88DF-39D4A5C37EE9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3795" name="Footer Placeholder 4">
            <a:extLst>
              <a:ext uri="{FF2B5EF4-FFF2-40B4-BE49-F238E27FC236}">
                <a16:creationId xmlns:a16="http://schemas.microsoft.com/office/drawing/2014/main" id="{988AEA9E-F0BA-4F36-A1FB-D2C743790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7CB460-9772-45DC-AADB-D9481C33D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1091815-9934-4CAC-AE2F-A7274807C0C2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36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16" name="Rectangle 4">
            <a:extLst>
              <a:ext uri="{FF2B5EF4-FFF2-40B4-BE49-F238E27FC236}">
                <a16:creationId xmlns:a16="http://schemas.microsoft.com/office/drawing/2014/main" id="{668EAD8A-9C90-4968-B5E1-F3380B8F217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200" y="1328738"/>
            <a:ext cx="5986463" cy="51593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bIns="91440" anchor="b"/>
          <a:lstStyle/>
          <a:p>
            <a:pPr eaLnBrk="1" hangingPunct="1">
              <a:defRPr/>
            </a:pPr>
            <a:r>
              <a:rPr lang="sr-Cyrl-CS" b="1">
                <a:latin typeface="Times New Roman" pitchFamily="18" charset="0"/>
                <a:cs typeface="Times New Roman" pitchFamily="18" charset="0"/>
              </a:rPr>
              <a:t>Графичко одређивање киселинских константи</a:t>
            </a:r>
            <a:endParaRPr lang="sr-Latn-C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3798" name="Rectangle 4">
            <a:extLst>
              <a:ext uri="{FF2B5EF4-FFF2-40B4-BE49-F238E27FC236}">
                <a16:creationId xmlns:a16="http://schemas.microsoft.com/office/drawing/2014/main" id="{05454BA7-8E42-4CE8-A1BD-7A58687B6A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3850" y="1989138"/>
            <a:ext cx="8496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Bjerrum-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–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 се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средњег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лигандног(протонског)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броја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n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равнотежне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концентрације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слободног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лиганда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33799" name="Object 2">
            <a:extLst>
              <a:ext uri="{FF2B5EF4-FFF2-40B4-BE49-F238E27FC236}">
                <a16:creationId xmlns:a16="http://schemas.microsoft.com/office/drawing/2014/main" id="{1B4813BB-DAAB-425F-85C0-A4F8E65AD9D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90675" y="3132138"/>
          <a:ext cx="6070600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7" name="Equation" r:id="rId3" imgW="3035300" imgH="660400" progId="Equation.3">
                  <p:embed/>
                </p:oleObj>
              </mc:Choice>
              <mc:Fallback>
                <p:oleObj name="Equation" r:id="rId3" imgW="3035300" imgH="660400" progId="Equation.3">
                  <p:embed/>
                  <p:pic>
                    <p:nvPicPr>
                      <p:cNvPr id="33799" name="Object 2">
                        <a:extLst>
                          <a:ext uri="{FF2B5EF4-FFF2-40B4-BE49-F238E27FC236}">
                            <a16:creationId xmlns:a16="http://schemas.microsoft.com/office/drawing/2014/main" id="{1B4813BB-DAAB-425F-85C0-A4F8E65AD9D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0675" y="3132138"/>
                        <a:ext cx="6070600" cy="1320800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rgbClr val="0033CC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0" name="Rectangle 8">
            <a:extLst>
              <a:ext uri="{FF2B5EF4-FFF2-40B4-BE49-F238E27FC236}">
                <a16:creationId xmlns:a16="http://schemas.microsoft.com/office/drawing/2014/main" id="{615C51AB-74DD-4DF1-9479-118FD393BB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084763"/>
            <a:ext cx="8208962" cy="40005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протонски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број - просечан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везаних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молу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базе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Rectangle 4">
            <a:extLst>
              <a:ext uri="{FF2B5EF4-FFF2-40B4-BE49-F238E27FC236}">
                <a16:creationId xmlns:a16="http://schemas.microsoft.com/office/drawing/2014/main" id="{A69CF0C1-41D7-4EE9-A942-7E1033E0C5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60350"/>
            <a:ext cx="5986463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b"/>
          <a:lstStyle/>
          <a:p>
            <a:pPr algn="ctr" eaLnBrk="1" hangingPunct="1">
              <a:defRPr/>
            </a:pP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Математичке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обраду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резултата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мерења</a:t>
            </a:r>
            <a:endParaRPr lang="sr-Latn-CS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Date Placeholder 3">
            <a:extLst>
              <a:ext uri="{FF2B5EF4-FFF2-40B4-BE49-F238E27FC236}">
                <a16:creationId xmlns:a16="http://schemas.microsoft.com/office/drawing/2014/main" id="{666C6E42-C144-462B-BEC6-D0BC333D4E9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6991C18-4580-421D-AADF-8D087A62803C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4819" name="Footer Placeholder 4">
            <a:extLst>
              <a:ext uri="{FF2B5EF4-FFF2-40B4-BE49-F238E27FC236}">
                <a16:creationId xmlns:a16="http://schemas.microsoft.com/office/drawing/2014/main" id="{0460685D-D16D-43FB-8432-593CEA8D74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BCC2C3-FC72-48A0-8682-1B442457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5BBFE33-810C-4159-8536-24433096656A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37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4821" name="Rectangle 4">
            <a:extLst>
              <a:ext uri="{FF2B5EF4-FFF2-40B4-BE49-F238E27FC236}">
                <a16:creationId xmlns:a16="http://schemas.microsoft.com/office/drawing/2014/main" id="{8DCE3EF5-BFBC-4A20-884C-89FF17BD0A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5350" y="763588"/>
            <a:ext cx="718026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члан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OH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ˉ]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занемарити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</a:t>
            </a:r>
          </a:p>
        </p:txBody>
      </p:sp>
      <p:graphicFrame>
        <p:nvGraphicFramePr>
          <p:cNvPr id="34822" name="Object 2">
            <a:extLst>
              <a:ext uri="{FF2B5EF4-FFF2-40B4-BE49-F238E27FC236}">
                <a16:creationId xmlns:a16="http://schemas.microsoft.com/office/drawing/2014/main" id="{E70E2750-3566-4853-8AF0-676BDA1091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68538" y="1700213"/>
          <a:ext cx="2281237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Equation" r:id="rId3" imgW="1142495" imgH="466217" progId="Equation.3">
                  <p:embed/>
                </p:oleObj>
              </mc:Choice>
              <mc:Fallback>
                <p:oleObj name="Equation" r:id="rId3" imgW="1142495" imgH="466217" progId="Equation.3">
                  <p:embed/>
                  <p:pic>
                    <p:nvPicPr>
                      <p:cNvPr id="34822" name="Object 2">
                        <a:extLst>
                          <a:ext uri="{FF2B5EF4-FFF2-40B4-BE49-F238E27FC236}">
                            <a16:creationId xmlns:a16="http://schemas.microsoft.com/office/drawing/2014/main" id="{E70E2750-3566-4853-8AF0-676BDA1091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700213"/>
                        <a:ext cx="2281237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3">
            <a:extLst>
              <a:ext uri="{FF2B5EF4-FFF2-40B4-BE49-F238E27FC236}">
                <a16:creationId xmlns:a16="http://schemas.microsoft.com/office/drawing/2014/main" id="{5EDB30D8-B9FD-422C-AF76-3506BEC716B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35600" y="1628775"/>
          <a:ext cx="1903413" cy="1014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name="Equation" r:id="rId5" imgW="952087" imgH="507780" progId="Equation.3">
                  <p:embed/>
                </p:oleObj>
              </mc:Choice>
              <mc:Fallback>
                <p:oleObj name="Equation" r:id="rId5" imgW="952087" imgH="507780" progId="Equation.3">
                  <p:embed/>
                  <p:pic>
                    <p:nvPicPr>
                      <p:cNvPr id="34823" name="Object 3">
                        <a:extLst>
                          <a:ext uri="{FF2B5EF4-FFF2-40B4-BE49-F238E27FC236}">
                            <a16:creationId xmlns:a16="http://schemas.microsoft.com/office/drawing/2014/main" id="{5EDB30D8-B9FD-422C-AF76-3506BEC716B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35600" y="1628775"/>
                        <a:ext cx="1903413" cy="1014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4" name="Text Box 7">
            <a:extLst>
              <a:ext uri="{FF2B5EF4-FFF2-40B4-BE49-F238E27FC236}">
                <a16:creationId xmlns:a16="http://schemas.microsoft.com/office/drawing/2014/main" id="{CA9FC9F5-D9F6-4E04-8718-6C41BE8880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1550" y="1989138"/>
            <a:ext cx="471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</a:t>
            </a:r>
          </a:p>
        </p:txBody>
      </p:sp>
      <p:sp>
        <p:nvSpPr>
          <p:cNvPr id="34825" name="Rectangle 8">
            <a:extLst>
              <a:ext uri="{FF2B5EF4-FFF2-40B4-BE49-F238E27FC236}">
                <a16:creationId xmlns:a16="http://schemas.microsoft.com/office/drawing/2014/main" id="{B38ABCC3-9EA4-4A15-B0D7-CFD2AEA3A7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3427413"/>
            <a:ext cx="283527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функције</a:t>
            </a:r>
            <a:r>
              <a:rPr lang="sr-Latn-CS" alt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4826" name="Object 4">
            <a:extLst>
              <a:ext uri="{FF2B5EF4-FFF2-40B4-BE49-F238E27FC236}">
                <a16:creationId xmlns:a16="http://schemas.microsoft.com/office/drawing/2014/main" id="{2AB033EA-131A-4FDF-BC82-B384B3AB75E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24300" y="3213100"/>
          <a:ext cx="931863" cy="931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3" name="Equation" r:id="rId7" imgW="466141" imgH="466217" progId="Equation.3">
                  <p:embed/>
                </p:oleObj>
              </mc:Choice>
              <mc:Fallback>
                <p:oleObj name="Equation" r:id="rId7" imgW="466141" imgH="466217" progId="Equation.3">
                  <p:embed/>
                  <p:pic>
                    <p:nvPicPr>
                      <p:cNvPr id="34826" name="Object 4">
                        <a:extLst>
                          <a:ext uri="{FF2B5EF4-FFF2-40B4-BE49-F238E27FC236}">
                            <a16:creationId xmlns:a16="http://schemas.microsoft.com/office/drawing/2014/main" id="{2AB033EA-131A-4FDF-BC82-B384B3AB75E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3213100"/>
                        <a:ext cx="931863" cy="9318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Text Box 11">
            <a:extLst>
              <a:ext uri="{FF2B5EF4-FFF2-40B4-BE49-F238E27FC236}">
                <a16:creationId xmlns:a16="http://schemas.microsoft.com/office/drawing/2014/main" id="{1B3BA5C6-94F0-4AEC-81FE-1E72956507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0650" y="3375025"/>
            <a:ext cx="1651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	[H</a:t>
            </a:r>
            <a:r>
              <a:rPr lang="en-U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828" name="Rectangle 12">
            <a:extLst>
              <a:ext uri="{FF2B5EF4-FFF2-40B4-BE49-F238E27FC236}">
                <a16:creationId xmlns:a16="http://schemas.microsoft.com/office/drawing/2014/main" id="{C30FFCD9-FE02-44C7-960E-E456003B24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365625"/>
            <a:ext cx="78232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праву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која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пролази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кроз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координатни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почетак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нагибом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1/</a:t>
            </a:r>
            <a:r>
              <a:rPr lang="sr-Latn-CS" altLang="en-US" sz="28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800" i="1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8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altLang="en-US" sz="24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en-US" sz="2400" i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sr-Latn-CS" altLang="en-US" sz="2400" i="1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Date Placeholder 3">
            <a:extLst>
              <a:ext uri="{FF2B5EF4-FFF2-40B4-BE49-F238E27FC236}">
                <a16:creationId xmlns:a16="http://schemas.microsoft.com/office/drawing/2014/main" id="{39488301-E5AA-4FA6-899C-FF568DBA891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1B6AA3D-B7E7-4250-BD68-6667AD2A294E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5843" name="Footer Placeholder 4">
            <a:extLst>
              <a:ext uri="{FF2B5EF4-FFF2-40B4-BE49-F238E27FC236}">
                <a16:creationId xmlns:a16="http://schemas.microsoft.com/office/drawing/2014/main" id="{8B293920-E4DC-4472-B900-803DCD3E4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AE73DB-E5EC-4205-AC3C-FDF99C4FC9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241F607-C828-4AB4-BF69-EDF126A7CC35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38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5845" name="Rectangle 4">
            <a:extLst>
              <a:ext uri="{FF2B5EF4-FFF2-40B4-BE49-F238E27FC236}">
                <a16:creationId xmlns:a16="http://schemas.microsoft.com/office/drawing/2014/main" id="{366EE355-0808-414D-B052-58AF66403C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675" y="333375"/>
            <a:ext cx="2892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Средњи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лигандни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број</a:t>
            </a:r>
            <a:r>
              <a:rPr lang="sr-Latn-CS" altLang="en-US" sz="20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35846" name="Rectangle 5">
            <a:extLst>
              <a:ext uri="{FF2B5EF4-FFF2-40B4-BE49-F238E27FC236}">
                <a16:creationId xmlns:a16="http://schemas.microsoft.com/office/drawing/2014/main" id="{ABB15F60-D0FA-4726-A881-6FB358C9EB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4838" y="908050"/>
            <a:ext cx="51514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израчунава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5847" name="Object 2">
            <a:extLst>
              <a:ext uri="{FF2B5EF4-FFF2-40B4-BE49-F238E27FC236}">
                <a16:creationId xmlns:a16="http://schemas.microsoft.com/office/drawing/2014/main" id="{399FD4AF-6E19-47EC-B9AD-0B928044A6D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58888" y="1484313"/>
          <a:ext cx="4364037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0" name="Equation" r:id="rId3" imgW="2184400" imgH="495300" progId="Equation.3">
                  <p:embed/>
                </p:oleObj>
              </mc:Choice>
              <mc:Fallback>
                <p:oleObj name="Equation" r:id="rId3" imgW="2184400" imgH="495300" progId="Equation.3">
                  <p:embed/>
                  <p:pic>
                    <p:nvPicPr>
                      <p:cNvPr id="35847" name="Object 2">
                        <a:extLst>
                          <a:ext uri="{FF2B5EF4-FFF2-40B4-BE49-F238E27FC236}">
                            <a16:creationId xmlns:a16="http://schemas.microsoft.com/office/drawing/2014/main" id="{399FD4AF-6E19-47EC-B9AD-0B928044A6D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58888" y="1484313"/>
                        <a:ext cx="4364037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5848" name="Object 3">
            <a:extLst>
              <a:ext uri="{FF2B5EF4-FFF2-40B4-BE49-F238E27FC236}">
                <a16:creationId xmlns:a16="http://schemas.microsoft.com/office/drawing/2014/main" id="{058017BF-B2D3-4400-84DA-C3CCA9C643A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03350" y="2636838"/>
          <a:ext cx="3581400" cy="474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1" name="Equation" r:id="rId5" imgW="2108200" imgH="279400" progId="Equation.3">
                  <p:embed/>
                </p:oleObj>
              </mc:Choice>
              <mc:Fallback>
                <p:oleObj name="Equation" r:id="rId5" imgW="2108200" imgH="279400" progId="Equation.3">
                  <p:embed/>
                  <p:pic>
                    <p:nvPicPr>
                      <p:cNvPr id="35848" name="Object 3">
                        <a:extLst>
                          <a:ext uri="{FF2B5EF4-FFF2-40B4-BE49-F238E27FC236}">
                            <a16:creationId xmlns:a16="http://schemas.microsoft.com/office/drawing/2014/main" id="{058017BF-B2D3-4400-84DA-C3CCA9C643A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350" y="2636838"/>
                        <a:ext cx="3581400" cy="474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9" name="Rectangle 8">
            <a:extLst>
              <a:ext uri="{FF2B5EF4-FFF2-40B4-BE49-F238E27FC236}">
                <a16:creationId xmlns:a16="http://schemas.microsoft.com/office/drawing/2014/main" id="{80916B6D-6460-43F6-A46B-D7286EA3A2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3213100"/>
            <a:ext cx="8280400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Јака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sr-Latn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додаје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сузбије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протолизу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киселине.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Концентрација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слободних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водоничних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јона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мерења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додате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јаке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базе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току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долази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па 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тачно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мора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извршити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корекција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концентрација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честица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Date Placeholder 3">
            <a:extLst>
              <a:ext uri="{FF2B5EF4-FFF2-40B4-BE49-F238E27FC236}">
                <a16:creationId xmlns:a16="http://schemas.microsoft.com/office/drawing/2014/main" id="{24FB292B-A868-4DA2-96D8-BE44D7FBAFC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F3A6430-ECA6-4A81-9B01-8F257211E85F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6867" name="Footer Placeholder 4">
            <a:extLst>
              <a:ext uri="{FF2B5EF4-FFF2-40B4-BE49-F238E27FC236}">
                <a16:creationId xmlns:a16="http://schemas.microsoft.com/office/drawing/2014/main" id="{61E8F2B2-0D2B-422A-930D-3A9575101D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F5593E-466B-48F7-AAFE-2C241493A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1A0258-4C84-4EEA-9116-BBF7F854C670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39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6869" name="Rectangle 4">
            <a:extLst>
              <a:ext uri="{FF2B5EF4-FFF2-40B4-BE49-F238E27FC236}">
                <a16:creationId xmlns:a16="http://schemas.microsoft.com/office/drawing/2014/main" id="{E35B682A-56AA-45EE-9C9C-9A1D1B8D1C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1268413"/>
            <a:ext cx="8424862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449263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Графичко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помоћу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нелинеарне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зависности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non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linear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curve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fitting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грађења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монопротичне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трансформисати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6870" name="Object 2">
            <a:extLst>
              <a:ext uri="{FF2B5EF4-FFF2-40B4-BE49-F238E27FC236}">
                <a16:creationId xmlns:a16="http://schemas.microsoft.com/office/drawing/2014/main" id="{8EF6E73A-7B7F-4467-AB1F-D3134C2260D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14350" y="3068638"/>
          <a:ext cx="18034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9" name="Equation" r:id="rId3" imgW="901309" imgH="863225" progId="Equation.3">
                  <p:embed/>
                </p:oleObj>
              </mc:Choice>
              <mc:Fallback>
                <p:oleObj name="Equation" r:id="rId3" imgW="901309" imgH="863225" progId="Equation.3">
                  <p:embed/>
                  <p:pic>
                    <p:nvPicPr>
                      <p:cNvPr id="36870" name="Object 2">
                        <a:extLst>
                          <a:ext uri="{FF2B5EF4-FFF2-40B4-BE49-F238E27FC236}">
                            <a16:creationId xmlns:a16="http://schemas.microsoft.com/office/drawing/2014/main" id="{8EF6E73A-7B7F-4467-AB1F-D3134C2260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" y="3068638"/>
                        <a:ext cx="1803400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CC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Rectangle 6">
            <a:extLst>
              <a:ext uri="{FF2B5EF4-FFF2-40B4-BE49-F238E27FC236}">
                <a16:creationId xmlns:a16="http://schemas.microsoft.com/office/drawing/2014/main" id="{3483333C-1963-48A7-8040-4F925B643BF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4941888"/>
            <a:ext cx="3171825" cy="460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зависи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[H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2D84D610-DE2A-407B-81E1-3BEF994E04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260350"/>
            <a:ext cx="5986463" cy="51593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bIns="91440" anchor="b"/>
          <a:lstStyle/>
          <a:p>
            <a:pPr algn="ctr" eaLnBrk="1" hangingPunct="1">
              <a:defRPr/>
            </a:pPr>
            <a:r>
              <a:rPr lang="sr-Cyrl-CS" b="1">
                <a:latin typeface="Times New Roman" pitchFamily="18" charset="0"/>
                <a:cs typeface="Times New Roman" pitchFamily="18" charset="0"/>
              </a:rPr>
              <a:t>Графичко одређивање киселинских константи</a:t>
            </a:r>
            <a:endParaRPr lang="sr-Latn-CS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36873" name="Picture 6">
            <a:extLst>
              <a:ext uri="{FF2B5EF4-FFF2-40B4-BE49-F238E27FC236}">
                <a16:creationId xmlns:a16="http://schemas.microsoft.com/office/drawing/2014/main" id="{342FAC65-A7E4-48F5-AB7A-B2DA377FC3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3284538"/>
            <a:ext cx="4154487" cy="244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4" name="Rectangle 9">
            <a:extLst>
              <a:ext uri="{FF2B5EF4-FFF2-40B4-BE49-F238E27FC236}">
                <a16:creationId xmlns:a16="http://schemas.microsoft.com/office/drawing/2014/main" id="{F642E638-CDA0-496E-8DC6-4824C564E9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8625" y="5876925"/>
            <a:ext cx="1762125" cy="3698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i="1"/>
              <a:t>p</a:t>
            </a:r>
            <a:r>
              <a:rPr lang="en-US" altLang="en-US" i="1" baseline="-25000"/>
              <a:t>c</a:t>
            </a:r>
            <a:r>
              <a:rPr lang="en-US" altLang="en-US" i="1"/>
              <a:t>H</a:t>
            </a:r>
            <a:r>
              <a:rPr lang="en-US" altLang="en-US"/>
              <a:t> (=-log[H+])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04813"/>
            <a:ext cx="7010400" cy="668337"/>
          </a:xfrm>
        </p:spPr>
        <p:txBody>
          <a:bodyPr/>
          <a:lstStyle/>
          <a:p>
            <a:pPr lvl="0" algn="ctr" eaLnBrk="1" hangingPunct="1">
              <a:spcBef>
                <a:spcPct val="50000"/>
              </a:spcBef>
            </a:pPr>
            <a:r>
              <a:rPr lang="en-US" sz="2800" b="1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p</a:t>
            </a:r>
            <a:r>
              <a:rPr lang="en-US" sz="2800" b="1" i="1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K</a:t>
            </a:r>
            <a:r>
              <a:rPr lang="en-US" sz="2800" b="1" baseline="-25000" dirty="0" err="1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= -log</a:t>
            </a:r>
            <a:r>
              <a:rPr lang="en-US" sz="2800" b="1" baseline="-25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10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K</a:t>
            </a:r>
            <a:r>
              <a:rPr lang="en-US" sz="2800" b="1" baseline="-25000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a</a:t>
            </a:r>
            <a:r>
              <a:rPr lang="en-US" sz="2800" b="1" dirty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39552" y="1557338"/>
            <a:ext cx="7992888" cy="2231702"/>
          </a:xfrm>
        </p:spPr>
        <p:txBody>
          <a:bodyPr/>
          <a:lstStyle/>
          <a:p>
            <a:r>
              <a:rPr lang="sr-Cyrl-RS" sz="2000" dirty="0">
                <a:latin typeface="Times New Roman" pitchFamily="18" charset="0"/>
                <a:cs typeface="Times New Roman" pitchFamily="18" charset="0"/>
              </a:rPr>
              <a:t>Ј</a:t>
            </a:r>
            <a:r>
              <a:rPr lang="sr-Cyrl-CS" sz="2000" dirty="0" err="1">
                <a:latin typeface="Times New Roman" pitchFamily="18" charset="0"/>
                <a:cs typeface="Times New Roman" pitchFamily="18" charset="0"/>
              </a:rPr>
              <a:t>ачина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база зависи од њихове константе дисоцијације (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sr-Cyrl-RS" sz="2000" baseline="-25000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закључити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да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једињење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база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основу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познате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baseline="-250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израчунати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pH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воденог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или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dirty="0">
                <a:latin typeface="Times New Roman" pitchFamily="18" charset="0"/>
                <a:cs typeface="Times New Roman" pitchFamily="18" charset="0"/>
              </a:rPr>
              <a:t>базе</a:t>
            </a:r>
            <a:endParaRPr lang="sr-Latn-CS" sz="20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sr-Latn-CS" sz="20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4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63E13F80-9A84-422B-9B00-FACA171E0FA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5366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75FCF003-DD9B-44CC-AC42-8CE7E5C587DB}" type="datetime1">
              <a:rPr lang="en-US" smtClean="0"/>
              <a:t>10/9/2018</a:t>
            </a:fld>
            <a:endParaRPr lang="en-US"/>
          </a:p>
        </p:txBody>
      </p:sp>
      <p:sp>
        <p:nvSpPr>
          <p:cNvPr id="15367" name="Rectangle 10"/>
          <p:cNvSpPr>
            <a:spLocks noChangeArrowheads="1"/>
          </p:cNvSpPr>
          <p:nvPr/>
        </p:nvSpPr>
        <p:spPr bwMode="auto">
          <a:xfrm>
            <a:off x="1116013" y="4076700"/>
            <a:ext cx="6551612" cy="923925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Cyrl-CS" dirty="0">
                <a:latin typeface="Times New Roman" pitchFamily="18" charset="0"/>
                <a:cs typeface="Times New Roman" pitchFamily="18" charset="0"/>
              </a:rPr>
              <a:t>Фракција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 err="1">
                <a:latin typeface="Times New Roman" pitchFamily="18" charset="0"/>
                <a:cs typeface="Times New Roman" pitchFamily="18" charset="0"/>
              </a:rPr>
              <a:t>нејонизованом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облику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функцији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u="sng" dirty="0">
                <a:latin typeface="Times New Roman" pitchFamily="18" charset="0"/>
                <a:cs typeface="Times New Roman" pitchFamily="18" charset="0"/>
              </a:rPr>
              <a:t>константе</a:t>
            </a:r>
            <a:r>
              <a:rPr lang="sr-Latn-CS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u="sng" dirty="0">
                <a:latin typeface="Times New Roman" pitchFamily="18" charset="0"/>
                <a:cs typeface="Times New Roman" pitchFamily="18" charset="0"/>
              </a:rPr>
              <a:t>дисоцијације</a:t>
            </a:r>
            <a:r>
              <a:rPr lang="sr-Latn-CS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 u="sng" dirty="0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pH</a:t>
            </a:r>
            <a:r>
              <a:rPr lang="sr-Latn-C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вредности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раствора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околине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којој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се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лек</a:t>
            </a:r>
            <a:r>
              <a:rPr lang="sr-Latn-C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dirty="0">
                <a:latin typeface="Times New Roman" pitchFamily="18" charset="0"/>
                <a:cs typeface="Times New Roman" pitchFamily="18" charset="0"/>
              </a:rPr>
              <a:t>налази</a:t>
            </a: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Date Placeholder 3">
            <a:extLst>
              <a:ext uri="{FF2B5EF4-FFF2-40B4-BE49-F238E27FC236}">
                <a16:creationId xmlns:a16="http://schemas.microsoft.com/office/drawing/2014/main" id="{D3BF21F2-7DD5-4BF5-9CD2-176A9966215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1B928F4-3597-4BE2-A587-A44B3429885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7891" name="Footer Placeholder 4">
            <a:extLst>
              <a:ext uri="{FF2B5EF4-FFF2-40B4-BE49-F238E27FC236}">
                <a16:creationId xmlns:a16="http://schemas.microsoft.com/office/drawing/2014/main" id="{8E9496BD-C19E-4D18-99A0-75E23D2D0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5E2361-AB78-41E2-8236-9BB92E9F9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366D2B2-CFDF-4530-BF68-0D0604FAEC81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203806A-649D-43C6-8FDE-3DD17B4C0D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sr-Cyrl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Дипротичне</a:t>
            </a:r>
            <a:r>
              <a:rPr lang="sr-Latn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sr-Latn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базе</a:t>
            </a:r>
            <a:br>
              <a:rPr lang="sr-Latn-CS" sz="36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sr-Latn-CS" sz="36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Rectangle 5">
            <a:extLst>
              <a:ext uri="{FF2B5EF4-FFF2-40B4-BE49-F238E27FC236}">
                <a16:creationId xmlns:a16="http://schemas.microsoft.com/office/drawing/2014/main" id="{1F08C158-1D65-4A04-9731-9DE58E2BEF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1765300"/>
            <a:ext cx="6437313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Char char="•"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Две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јонизујуће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групе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(H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A)</a:t>
            </a:r>
          </a:p>
          <a:p>
            <a:pPr>
              <a:buFontTx/>
              <a:buChar char="•"/>
            </a:pP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•"/>
            </a:pP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своди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сукцесивну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групе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= const.)</a:t>
            </a:r>
            <a:endParaRPr lang="sr-Latn-C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895" name="Rectangle 6">
            <a:extLst>
              <a:ext uri="{FF2B5EF4-FFF2-40B4-BE49-F238E27FC236}">
                <a16:creationId xmlns:a16="http://schemas.microsoft.com/office/drawing/2014/main" id="{0A8E2351-9BB9-4E75-B4CC-788B3921FA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58888" y="3716338"/>
            <a:ext cx="676275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базне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равнотеже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воденом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дипротичне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A :</a:t>
            </a:r>
            <a:endParaRPr lang="sr-Latn-CS" altLang="en-US" sz="2400" baseline="30000"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H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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H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+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+ HAˉ 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		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A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2-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+ H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+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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HA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ˉ</a:t>
            </a:r>
          </a:p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HAˉ 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+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+ A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2-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		HAˉ + H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+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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A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 </a:t>
            </a:r>
          </a:p>
          <a:p>
            <a:endParaRPr lang="sr-Latn-CS" altLang="en-US" sz="2400" baseline="30000">
              <a:latin typeface="Times New Roman" panose="02020603050405020304" pitchFamily="18" charset="0"/>
              <a:cs typeface="Times New Roman" panose="02020603050405020304" pitchFamily="18" charset="0"/>
              <a:sym typeface="Wingdings 3" panose="05040102010807070707" pitchFamily="18" charset="2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Date Placeholder 3">
            <a:extLst>
              <a:ext uri="{FF2B5EF4-FFF2-40B4-BE49-F238E27FC236}">
                <a16:creationId xmlns:a16="http://schemas.microsoft.com/office/drawing/2014/main" id="{F095E100-4613-4C14-A72D-A448A710C9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D3726F0-2B43-4C3B-A8DF-5AA411D968FF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8915" name="Footer Placeholder 4">
            <a:extLst>
              <a:ext uri="{FF2B5EF4-FFF2-40B4-BE49-F238E27FC236}">
                <a16:creationId xmlns:a16="http://schemas.microsoft.com/office/drawing/2014/main" id="{5B7A149C-D963-4477-889A-0F004CE86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C7AE08-C029-4113-8E0D-C852ECDED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526C19-DF31-40E6-BA6E-97CDDB45931C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38917" name="Rectangle 4">
            <a:extLst>
              <a:ext uri="{FF2B5EF4-FFF2-40B4-BE49-F238E27FC236}">
                <a16:creationId xmlns:a16="http://schemas.microsoft.com/office/drawing/2014/main" id="{BFDF3F64-5C06-449F-993E-C267FF9705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188" y="835025"/>
            <a:ext cx="697706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Парцијалне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дате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изразима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8918" name="Object 2">
            <a:extLst>
              <a:ext uri="{FF2B5EF4-FFF2-40B4-BE49-F238E27FC236}">
                <a16:creationId xmlns:a16="http://schemas.microsoft.com/office/drawing/2014/main" id="{3A2805ED-F7FD-4526-A397-EA4E0E50732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71563" y="2000250"/>
          <a:ext cx="3125787" cy="96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3" name="Equation" r:id="rId3" imgW="1562100" imgH="482600" progId="Equation.3">
                  <p:embed/>
                </p:oleObj>
              </mc:Choice>
              <mc:Fallback>
                <p:oleObj name="Equation" r:id="rId3" imgW="1562100" imgH="482600" progId="Equation.3">
                  <p:embed/>
                  <p:pic>
                    <p:nvPicPr>
                      <p:cNvPr id="38918" name="Object 2">
                        <a:extLst>
                          <a:ext uri="{FF2B5EF4-FFF2-40B4-BE49-F238E27FC236}">
                            <a16:creationId xmlns:a16="http://schemas.microsoft.com/office/drawing/2014/main" id="{3A2805ED-F7FD-4526-A397-EA4E0E50732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71563" y="2000250"/>
                        <a:ext cx="3125787" cy="9652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3">
            <a:extLst>
              <a:ext uri="{FF2B5EF4-FFF2-40B4-BE49-F238E27FC236}">
                <a16:creationId xmlns:a16="http://schemas.microsoft.com/office/drawing/2014/main" id="{E2E50A31-C636-4911-9489-CB3482750CC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91138" y="1960563"/>
          <a:ext cx="233362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4" name="Equation" r:id="rId5" imgW="1167893" imgH="495085" progId="Equation.3">
                  <p:embed/>
                </p:oleObj>
              </mc:Choice>
              <mc:Fallback>
                <p:oleObj name="Equation" r:id="rId5" imgW="1167893" imgH="495085" progId="Equation.3">
                  <p:embed/>
                  <p:pic>
                    <p:nvPicPr>
                      <p:cNvPr id="38919" name="Object 3">
                        <a:extLst>
                          <a:ext uri="{FF2B5EF4-FFF2-40B4-BE49-F238E27FC236}">
                            <a16:creationId xmlns:a16="http://schemas.microsoft.com/office/drawing/2014/main" id="{E2E50A31-C636-4911-9489-CB3482750CC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1138" y="1960563"/>
                        <a:ext cx="2333625" cy="9890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Rectangle 7">
            <a:extLst>
              <a:ext uri="{FF2B5EF4-FFF2-40B4-BE49-F238E27FC236}">
                <a16:creationId xmlns:a16="http://schemas.microsoft.com/office/drawing/2014/main" id="{F26970A9-D421-414A-8A0F-24CA62997E5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52663" y="3571875"/>
            <a:ext cx="4751387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Тотална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дисоцијације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38921" name="Object 4">
            <a:extLst>
              <a:ext uri="{FF2B5EF4-FFF2-40B4-BE49-F238E27FC236}">
                <a16:creationId xmlns:a16="http://schemas.microsoft.com/office/drawing/2014/main" id="{E87FF361-80CD-4E3C-A06F-D32C501602C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005138" y="4171950"/>
          <a:ext cx="2468562" cy="966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75" name="Equation" r:id="rId7" imgW="1231366" imgH="482391" progId="Equation.3">
                  <p:embed/>
                </p:oleObj>
              </mc:Choice>
              <mc:Fallback>
                <p:oleObj name="Equation" r:id="rId7" imgW="1231366" imgH="482391" progId="Equation.3">
                  <p:embed/>
                  <p:pic>
                    <p:nvPicPr>
                      <p:cNvPr id="38921" name="Object 4">
                        <a:extLst>
                          <a:ext uri="{FF2B5EF4-FFF2-40B4-BE49-F238E27FC236}">
                            <a16:creationId xmlns:a16="http://schemas.microsoft.com/office/drawing/2014/main" id="{E87FF361-80CD-4E3C-A06F-D32C501602C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05138" y="4171950"/>
                        <a:ext cx="2468562" cy="9667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2" name="Rectangle 9">
            <a:extLst>
              <a:ext uri="{FF2B5EF4-FFF2-40B4-BE49-F238E27FC236}">
                <a16:creationId xmlns:a16="http://schemas.microsoft.com/office/drawing/2014/main" id="{E1DAFAD5-9E52-4700-88FC-38B5D29999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95513" y="5588000"/>
            <a:ext cx="4894262" cy="460375"/>
          </a:xfrm>
          <a:prstGeom prst="rect">
            <a:avLst/>
          </a:prstGeom>
          <a:noFill/>
          <a:ln w="76200" cmpd="tri">
            <a:solidFill>
              <a:schemeClr val="folHlink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где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β</a:t>
            </a:r>
            <a:r>
              <a:rPr lang="en-US" altLang="en-US" sz="24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= 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k1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· 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= β</a:t>
            </a:r>
            <a:r>
              <a:rPr lang="en-US" altLang="en-US" sz="24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/β</a:t>
            </a:r>
            <a:r>
              <a:rPr lang="en-US" altLang="en-US" sz="24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sr-Latn-CS" alt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Date Placeholder 3">
            <a:extLst>
              <a:ext uri="{FF2B5EF4-FFF2-40B4-BE49-F238E27FC236}">
                <a16:creationId xmlns:a16="http://schemas.microsoft.com/office/drawing/2014/main" id="{583EEBB7-FAA5-4315-9C1D-C40D86A5360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8F06C2C-36F0-43B0-A39E-8C2F623875BB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39939" name="Footer Placeholder 4">
            <a:extLst>
              <a:ext uri="{FF2B5EF4-FFF2-40B4-BE49-F238E27FC236}">
                <a16:creationId xmlns:a16="http://schemas.microsoft.com/office/drawing/2014/main" id="{5255AA50-113C-463F-A604-C0715BD7A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010363-BB63-4E45-925E-50651CC24D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6CEDA41-5B5E-4A82-9434-FD6BF6037FC5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39941" name="Object 2">
            <a:extLst>
              <a:ext uri="{FF2B5EF4-FFF2-40B4-BE49-F238E27FC236}">
                <a16:creationId xmlns:a16="http://schemas.microsoft.com/office/drawing/2014/main" id="{FFE65D50-6B11-4607-A2B3-7D56189A2E0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14538" y="981075"/>
          <a:ext cx="6762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7" name="Equation" r:id="rId3" imgW="330057" imgH="241195" progId="Equation.3">
                  <p:embed/>
                </p:oleObj>
              </mc:Choice>
              <mc:Fallback>
                <p:oleObj name="Equation" r:id="rId3" imgW="330057" imgH="241195" progId="Equation.3">
                  <p:embed/>
                  <p:pic>
                    <p:nvPicPr>
                      <p:cNvPr id="39941" name="Object 2">
                        <a:extLst>
                          <a:ext uri="{FF2B5EF4-FFF2-40B4-BE49-F238E27FC236}">
                            <a16:creationId xmlns:a16="http://schemas.microsoft.com/office/drawing/2014/main" id="{FFE65D50-6B11-4607-A2B3-7D56189A2E0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14538" y="981075"/>
                        <a:ext cx="676275" cy="48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Rectangle 6">
            <a:extLst>
              <a:ext uri="{FF2B5EF4-FFF2-40B4-BE49-F238E27FC236}">
                <a16:creationId xmlns:a16="http://schemas.microsoft.com/office/drawing/2014/main" id="{F22B56AF-2079-40AE-B1FD-0FBC21E13B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3825" y="981075"/>
            <a:ext cx="38846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1200">
                <a:cs typeface="Times New Roman" panose="02020603050405020304" pitchFamily="18" charset="0"/>
              </a:rPr>
              <a:t> </a:t>
            </a:r>
            <a:r>
              <a:rPr lang="sr-Latn-CS" altLang="en-US" sz="2400">
                <a:cs typeface="Times New Roman" panose="02020603050405020304" pitchFamily="18" charset="0"/>
              </a:rPr>
              <a:t>= C</a:t>
            </a:r>
            <a:r>
              <a:rPr lang="sr-Latn-CS" altLang="en-US" sz="2400" baseline="-30000">
                <a:cs typeface="Times New Roman" panose="02020603050405020304" pitchFamily="18" charset="0"/>
              </a:rPr>
              <a:t>A</a:t>
            </a:r>
            <a:r>
              <a:rPr lang="sr-Latn-CS" altLang="en-US" sz="2400">
                <a:cs typeface="Times New Roman" panose="02020603050405020304" pitchFamily="18" charset="0"/>
              </a:rPr>
              <a:t> = [H</a:t>
            </a:r>
            <a:r>
              <a:rPr lang="sr-Latn-CS" altLang="en-US" sz="2400" baseline="-30000"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cs typeface="Times New Roman" panose="02020603050405020304" pitchFamily="18" charset="0"/>
              </a:rPr>
              <a:t>A] + [HA</a:t>
            </a:r>
            <a:r>
              <a:rPr lang="sr-Latn-CS" altLang="en-US" sz="2400" baseline="30000">
                <a:cs typeface="Times New Roman" panose="02020603050405020304" pitchFamily="18" charset="0"/>
              </a:rPr>
              <a:t>-</a:t>
            </a:r>
            <a:r>
              <a:rPr lang="sr-Latn-CS" altLang="en-US" sz="2400">
                <a:cs typeface="Times New Roman" panose="02020603050405020304" pitchFamily="18" charset="0"/>
              </a:rPr>
              <a:t>] + [A</a:t>
            </a:r>
            <a:r>
              <a:rPr lang="sr-Latn-CS" altLang="en-US" sz="2400" baseline="30000">
                <a:cs typeface="Times New Roman" panose="02020603050405020304" pitchFamily="18" charset="0"/>
              </a:rPr>
              <a:t>2-</a:t>
            </a:r>
            <a:r>
              <a:rPr lang="sr-Latn-CS" altLang="en-US" sz="2400">
                <a:cs typeface="Times New Roman" panose="02020603050405020304" pitchFamily="18" charset="0"/>
              </a:rPr>
              <a:t>]</a:t>
            </a:r>
            <a:r>
              <a:rPr lang="sr-Latn-CS" altLang="en-US" sz="2400"/>
              <a:t> </a:t>
            </a:r>
          </a:p>
        </p:txBody>
      </p:sp>
      <p:sp>
        <p:nvSpPr>
          <p:cNvPr id="39943" name="Rectangle 7">
            <a:extLst>
              <a:ext uri="{FF2B5EF4-FFF2-40B4-BE49-F238E27FC236}">
                <a16:creationId xmlns:a16="http://schemas.microsoft.com/office/drawing/2014/main" id="{8D4F1E87-C07F-4D13-AED7-54F2322AE1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6838" y="1917700"/>
            <a:ext cx="1104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cs typeface="Times New Roman" panose="02020603050405020304" pitchFamily="18" charset="0"/>
              </a:rPr>
              <a:t>[H]</a:t>
            </a:r>
            <a:r>
              <a:rPr lang="sr-Latn-CS" altLang="en-US" sz="2400" baseline="-30000">
                <a:cs typeface="Times New Roman" panose="02020603050405020304" pitchFamily="18" charset="0"/>
              </a:rPr>
              <a:t>tot</a:t>
            </a:r>
            <a:r>
              <a:rPr lang="sr-Latn-CS" altLang="en-US" sz="2400">
                <a:cs typeface="Times New Roman" panose="02020603050405020304" pitchFamily="18" charset="0"/>
              </a:rPr>
              <a:t> </a:t>
            </a:r>
            <a:r>
              <a:rPr lang="en-US" altLang="en-US" sz="2400">
                <a:cs typeface="Times New Roman" panose="02020603050405020304" pitchFamily="18" charset="0"/>
              </a:rPr>
              <a:t>=</a:t>
            </a:r>
            <a:r>
              <a:rPr lang="sr-Latn-CS" altLang="en-US" sz="1200">
                <a:cs typeface="Times New Roman" panose="02020603050405020304" pitchFamily="18" charset="0"/>
              </a:rPr>
              <a:t> </a:t>
            </a:r>
            <a:endParaRPr lang="sr-Latn-CS" altLang="en-US"/>
          </a:p>
        </p:txBody>
      </p:sp>
      <p:sp>
        <p:nvSpPr>
          <p:cNvPr id="39944" name="Rectangle 8">
            <a:extLst>
              <a:ext uri="{FF2B5EF4-FFF2-40B4-BE49-F238E27FC236}">
                <a16:creationId xmlns:a16="http://schemas.microsoft.com/office/drawing/2014/main" id="{5F982824-5DE8-4B57-BB64-E6A6EF266E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7925" y="1917700"/>
            <a:ext cx="39671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cs typeface="Times New Roman" panose="02020603050405020304" pitchFamily="18" charset="0"/>
              </a:rPr>
              <a:t>2[H</a:t>
            </a:r>
            <a:r>
              <a:rPr lang="sr-Latn-CS" altLang="en-US" sz="2400" baseline="-30000">
                <a:cs typeface="Times New Roman" panose="02020603050405020304" pitchFamily="18" charset="0"/>
              </a:rPr>
              <a:t>2</a:t>
            </a:r>
            <a:r>
              <a:rPr lang="sr-Latn-CS" altLang="en-US" sz="2400">
                <a:cs typeface="Times New Roman" panose="02020603050405020304" pitchFamily="18" charset="0"/>
              </a:rPr>
              <a:t>A] + [HA</a:t>
            </a:r>
            <a:r>
              <a:rPr lang="sr-Latn-CS" altLang="en-US" sz="2400" baseline="30000">
                <a:cs typeface="Times New Roman" panose="02020603050405020304" pitchFamily="18" charset="0"/>
              </a:rPr>
              <a:t>-</a:t>
            </a:r>
            <a:r>
              <a:rPr lang="sr-Latn-CS" altLang="en-US" sz="2400">
                <a:cs typeface="Times New Roman" panose="02020603050405020304" pitchFamily="18" charset="0"/>
              </a:rPr>
              <a:t>] + [H</a:t>
            </a:r>
            <a:r>
              <a:rPr lang="sr-Latn-CS" altLang="en-US" sz="2400" baseline="30000">
                <a:cs typeface="Times New Roman" panose="02020603050405020304" pitchFamily="18" charset="0"/>
              </a:rPr>
              <a:t>+</a:t>
            </a:r>
            <a:r>
              <a:rPr lang="sr-Latn-CS" altLang="en-US" sz="2400">
                <a:cs typeface="Times New Roman" panose="02020603050405020304" pitchFamily="18" charset="0"/>
              </a:rPr>
              <a:t>] - [OH</a:t>
            </a:r>
            <a:r>
              <a:rPr lang="sr-Latn-CS" altLang="en-US" sz="2400" baseline="30000">
                <a:cs typeface="Times New Roman" panose="02020603050405020304" pitchFamily="18" charset="0"/>
              </a:rPr>
              <a:t>-</a:t>
            </a:r>
            <a:r>
              <a:rPr lang="sr-Latn-CS" altLang="en-US" sz="2400">
                <a:cs typeface="Times New Roman" panose="02020603050405020304" pitchFamily="18" charset="0"/>
              </a:rPr>
              <a:t>]</a:t>
            </a:r>
            <a:r>
              <a:rPr lang="sr-Latn-CS" altLang="en-US" sz="2400"/>
              <a:t> </a:t>
            </a:r>
          </a:p>
        </p:txBody>
      </p:sp>
      <p:graphicFrame>
        <p:nvGraphicFramePr>
          <p:cNvPr id="39945" name="Object 3">
            <a:extLst>
              <a:ext uri="{FF2B5EF4-FFF2-40B4-BE49-F238E27FC236}">
                <a16:creationId xmlns:a16="http://schemas.microsoft.com/office/drawing/2014/main" id="{B109C6B1-CFB5-412E-9B42-9DECCFA030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2225" y="2817813"/>
          <a:ext cx="6808788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8" name="Equation" r:id="rId5" imgW="3403600" imgH="520700" progId="Equation.3">
                  <p:embed/>
                </p:oleObj>
              </mc:Choice>
              <mc:Fallback>
                <p:oleObj name="Equation" r:id="rId5" imgW="3403600" imgH="520700" progId="Equation.3">
                  <p:embed/>
                  <p:pic>
                    <p:nvPicPr>
                      <p:cNvPr id="39945" name="Object 3">
                        <a:extLst>
                          <a:ext uri="{FF2B5EF4-FFF2-40B4-BE49-F238E27FC236}">
                            <a16:creationId xmlns:a16="http://schemas.microsoft.com/office/drawing/2014/main" id="{B109C6B1-CFB5-412E-9B42-9DECCFA030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2225" y="2817813"/>
                        <a:ext cx="6808788" cy="1041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946" name="Object 4">
            <a:extLst>
              <a:ext uri="{FF2B5EF4-FFF2-40B4-BE49-F238E27FC236}">
                <a16:creationId xmlns:a16="http://schemas.microsoft.com/office/drawing/2014/main" id="{9718B7FE-65C3-4D77-A3DC-BBA44BCE557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95400" y="4256088"/>
          <a:ext cx="6546850" cy="1319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9" name="Equation" r:id="rId7" imgW="3276600" imgH="660400" progId="Equation.3">
                  <p:embed/>
                </p:oleObj>
              </mc:Choice>
              <mc:Fallback>
                <p:oleObj name="Equation" r:id="rId7" imgW="3276600" imgH="660400" progId="Equation.3">
                  <p:embed/>
                  <p:pic>
                    <p:nvPicPr>
                      <p:cNvPr id="39946" name="Object 4">
                        <a:extLst>
                          <a:ext uri="{FF2B5EF4-FFF2-40B4-BE49-F238E27FC236}">
                            <a16:creationId xmlns:a16="http://schemas.microsoft.com/office/drawing/2014/main" id="{9718B7FE-65C3-4D77-A3DC-BBA44BCE557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95400" y="4256088"/>
                        <a:ext cx="6546850" cy="13192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7" name="Oval 12">
            <a:extLst>
              <a:ext uri="{FF2B5EF4-FFF2-40B4-BE49-F238E27FC236}">
                <a16:creationId xmlns:a16="http://schemas.microsoft.com/office/drawing/2014/main" id="{651A1BF5-3BB6-429B-A1A8-20B39371D5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9950" y="1773238"/>
            <a:ext cx="1800225" cy="792162"/>
          </a:xfrm>
          <a:prstGeom prst="ellipse">
            <a:avLst/>
          </a:prstGeom>
          <a:noFill/>
          <a:ln w="9525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9948" name="Line 13">
            <a:extLst>
              <a:ext uri="{FF2B5EF4-FFF2-40B4-BE49-F238E27FC236}">
                <a16:creationId xmlns:a16="http://schemas.microsoft.com/office/drawing/2014/main" id="{D76EFB97-89D6-4D7B-8874-D095F0305B6C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535488" y="2565400"/>
            <a:ext cx="431800" cy="360363"/>
          </a:xfrm>
          <a:prstGeom prst="line">
            <a:avLst/>
          </a:prstGeom>
          <a:noFill/>
          <a:ln w="9525">
            <a:solidFill>
              <a:srgbClr val="66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Date Placeholder 3">
            <a:extLst>
              <a:ext uri="{FF2B5EF4-FFF2-40B4-BE49-F238E27FC236}">
                <a16:creationId xmlns:a16="http://schemas.microsoft.com/office/drawing/2014/main" id="{26A91DCF-4B27-4EC8-82C0-71B71127BC9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443A295-E04E-4ABE-8BC9-1D8AC20B2279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0963" name="Footer Placeholder 4">
            <a:extLst>
              <a:ext uri="{FF2B5EF4-FFF2-40B4-BE49-F238E27FC236}">
                <a16:creationId xmlns:a16="http://schemas.microsoft.com/office/drawing/2014/main" id="{7B7BCE86-3EFD-4B49-961C-568CE566D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44EDC-26B7-4DDB-8629-E1F722027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15BA1A9-2F8F-4931-AE8C-50EE51D32FE0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0965" name="Rectangle 4">
            <a:extLst>
              <a:ext uri="{FF2B5EF4-FFF2-40B4-BE49-F238E27FC236}">
                <a16:creationId xmlns:a16="http://schemas.microsoft.com/office/drawing/2014/main" id="{87CA9F05-9B46-4D7C-919E-2C3E6031D5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3350" y="673100"/>
            <a:ext cx="55086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Парцијалне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константе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протонације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базе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sr-Latn-CS" alt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66" name="Object 2">
            <a:extLst>
              <a:ext uri="{FF2B5EF4-FFF2-40B4-BE49-F238E27FC236}">
                <a16:creationId xmlns:a16="http://schemas.microsoft.com/office/drawing/2014/main" id="{4ABCEFC1-E57F-4E5B-BFB1-FB1914ECBD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63675" y="1798638"/>
          <a:ext cx="233362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1" name="Equation" r:id="rId3" imgW="1167893" imgH="495085" progId="Equation.3">
                  <p:embed/>
                </p:oleObj>
              </mc:Choice>
              <mc:Fallback>
                <p:oleObj name="Equation" r:id="rId3" imgW="1167893" imgH="495085" progId="Equation.3">
                  <p:embed/>
                  <p:pic>
                    <p:nvPicPr>
                      <p:cNvPr id="40966" name="Object 2">
                        <a:extLst>
                          <a:ext uri="{FF2B5EF4-FFF2-40B4-BE49-F238E27FC236}">
                            <a16:creationId xmlns:a16="http://schemas.microsoft.com/office/drawing/2014/main" id="{4ABCEFC1-E57F-4E5B-BFB1-FB1914ECBD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3675" y="1798638"/>
                        <a:ext cx="2333625" cy="9890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67" name="Object 3">
            <a:extLst>
              <a:ext uri="{FF2B5EF4-FFF2-40B4-BE49-F238E27FC236}">
                <a16:creationId xmlns:a16="http://schemas.microsoft.com/office/drawing/2014/main" id="{2178873F-7F09-4494-9175-06A53CF4169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19663" y="1811338"/>
          <a:ext cx="24384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2" name="Equation" r:id="rId5" imgW="1218671" imgH="444307" progId="Equation.3">
                  <p:embed/>
                </p:oleObj>
              </mc:Choice>
              <mc:Fallback>
                <p:oleObj name="Equation" r:id="rId5" imgW="1218671" imgH="444307" progId="Equation.3">
                  <p:embed/>
                  <p:pic>
                    <p:nvPicPr>
                      <p:cNvPr id="40967" name="Object 3">
                        <a:extLst>
                          <a:ext uri="{FF2B5EF4-FFF2-40B4-BE49-F238E27FC236}">
                            <a16:creationId xmlns:a16="http://schemas.microsoft.com/office/drawing/2014/main" id="{2178873F-7F09-4494-9175-06A53CF4169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9663" y="1811338"/>
                        <a:ext cx="2438400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68" name="Rectangle 7">
            <a:extLst>
              <a:ext uri="{FF2B5EF4-FFF2-40B4-BE49-F238E27FC236}">
                <a16:creationId xmlns:a16="http://schemas.microsoft.com/office/drawing/2014/main" id="{787C1A35-54B1-4E3B-8987-70B9CDC0C5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3192463"/>
            <a:ext cx="17875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тотална</a:t>
            </a:r>
            <a:r>
              <a:rPr lang="sr-Latn-CS" altLang="en-US" sz="9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0969" name="Object 4">
            <a:extLst>
              <a:ext uri="{FF2B5EF4-FFF2-40B4-BE49-F238E27FC236}">
                <a16:creationId xmlns:a16="http://schemas.microsoft.com/office/drawing/2014/main" id="{BFA68379-CA76-498C-8945-E269D8E8ECF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190875" y="4238625"/>
          <a:ext cx="2489200" cy="88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3" name="Equation" r:id="rId7" imgW="1244600" imgH="444500" progId="Equation.3">
                  <p:embed/>
                </p:oleObj>
              </mc:Choice>
              <mc:Fallback>
                <p:oleObj name="Equation" r:id="rId7" imgW="1244600" imgH="444500" progId="Equation.3">
                  <p:embed/>
                  <p:pic>
                    <p:nvPicPr>
                      <p:cNvPr id="40969" name="Object 4">
                        <a:extLst>
                          <a:ext uri="{FF2B5EF4-FFF2-40B4-BE49-F238E27FC236}">
                            <a16:creationId xmlns:a16="http://schemas.microsoft.com/office/drawing/2014/main" id="{BFA68379-CA76-498C-8945-E269D8E8ECF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90875" y="4238625"/>
                        <a:ext cx="2489200" cy="8890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Date Placeholder 3">
            <a:extLst>
              <a:ext uri="{FF2B5EF4-FFF2-40B4-BE49-F238E27FC236}">
                <a16:creationId xmlns:a16="http://schemas.microsoft.com/office/drawing/2014/main" id="{3F1499AE-75A2-40D1-8245-724FC6E7C56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AE67029-13E7-4043-8161-047A5A81220F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1987" name="Footer Placeholder 4">
            <a:extLst>
              <a:ext uri="{FF2B5EF4-FFF2-40B4-BE49-F238E27FC236}">
                <a16:creationId xmlns:a16="http://schemas.microsoft.com/office/drawing/2014/main" id="{DEC7483C-657C-4860-92AB-E13A98BD5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CF2EF-0259-4C26-BE94-E4FF7F0BB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94EE9EC-7201-4251-AEE9-C17D9A11997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41989" name="Object 2">
            <a:extLst>
              <a:ext uri="{FF2B5EF4-FFF2-40B4-BE49-F238E27FC236}">
                <a16:creationId xmlns:a16="http://schemas.microsoft.com/office/drawing/2014/main" id="{ABC72F29-CC49-402D-A44F-35232204C81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287463" y="260350"/>
          <a:ext cx="64722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0" name="Equation" r:id="rId3" imgW="3238500" imgH="304800" progId="Equation.3">
                  <p:embed/>
                </p:oleObj>
              </mc:Choice>
              <mc:Fallback>
                <p:oleObj name="Equation" r:id="rId3" imgW="3238500" imgH="304800" progId="Equation.3">
                  <p:embed/>
                  <p:pic>
                    <p:nvPicPr>
                      <p:cNvPr id="41989" name="Object 2">
                        <a:extLst>
                          <a:ext uri="{FF2B5EF4-FFF2-40B4-BE49-F238E27FC236}">
                            <a16:creationId xmlns:a16="http://schemas.microsoft.com/office/drawing/2014/main" id="{ABC72F29-CC49-402D-A44F-35232204C81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7463" y="260350"/>
                        <a:ext cx="6472237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0" name="Object 3">
            <a:extLst>
              <a:ext uri="{FF2B5EF4-FFF2-40B4-BE49-F238E27FC236}">
                <a16:creationId xmlns:a16="http://schemas.microsoft.com/office/drawing/2014/main" id="{FECCFA88-1D9E-412B-8FA2-AB6EDB6D19B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27088" y="1196975"/>
          <a:ext cx="7616825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1" name="Equation" r:id="rId5" imgW="3810000" imgH="304800" progId="Equation.3">
                  <p:embed/>
                </p:oleObj>
              </mc:Choice>
              <mc:Fallback>
                <p:oleObj name="Equation" r:id="rId5" imgW="3810000" imgH="304800" progId="Equation.3">
                  <p:embed/>
                  <p:pic>
                    <p:nvPicPr>
                      <p:cNvPr id="41990" name="Object 3">
                        <a:extLst>
                          <a:ext uri="{FF2B5EF4-FFF2-40B4-BE49-F238E27FC236}">
                            <a16:creationId xmlns:a16="http://schemas.microsoft.com/office/drawing/2014/main" id="{FECCFA88-1D9E-412B-8FA2-AB6EDB6D19B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196975"/>
                        <a:ext cx="7616825" cy="609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991" name="Object 4">
            <a:extLst>
              <a:ext uri="{FF2B5EF4-FFF2-40B4-BE49-F238E27FC236}">
                <a16:creationId xmlns:a16="http://schemas.microsoft.com/office/drawing/2014/main" id="{80A17650-81B2-412E-B355-B1AC279DBE9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20763" y="2138363"/>
          <a:ext cx="7191375" cy="116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2" name="Equation" r:id="rId7" imgW="3594100" imgH="584200" progId="Equation.3">
                  <p:embed/>
                </p:oleObj>
              </mc:Choice>
              <mc:Fallback>
                <p:oleObj name="Equation" r:id="rId7" imgW="3594100" imgH="584200" progId="Equation.3">
                  <p:embed/>
                  <p:pic>
                    <p:nvPicPr>
                      <p:cNvPr id="41991" name="Object 4">
                        <a:extLst>
                          <a:ext uri="{FF2B5EF4-FFF2-40B4-BE49-F238E27FC236}">
                            <a16:creationId xmlns:a16="http://schemas.microsoft.com/office/drawing/2014/main" id="{80A17650-81B2-412E-B355-B1AC279DBE9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0763" y="2138363"/>
                        <a:ext cx="7191375" cy="11684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2" name="Rectangle 7">
            <a:extLst>
              <a:ext uri="{FF2B5EF4-FFF2-40B4-BE49-F238E27FC236}">
                <a16:creationId xmlns:a16="http://schemas.microsoft.com/office/drawing/2014/main" id="{9B6CA3FA-C64A-4CA9-B3C5-0D040138CC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550" y="3592513"/>
            <a:ext cx="71215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леве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може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свакој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тачки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из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41993" name="Object 5">
            <a:extLst>
              <a:ext uri="{FF2B5EF4-FFF2-40B4-BE49-F238E27FC236}">
                <a16:creationId xmlns:a16="http://schemas.microsoft.com/office/drawing/2014/main" id="{9DFD968F-790C-4139-9D09-DD64E5D4BD7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911350" y="4697413"/>
          <a:ext cx="4924425" cy="1320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53" name="Equation" r:id="rId9" imgW="2463800" imgH="660400" progId="Equation.3">
                  <p:embed/>
                </p:oleObj>
              </mc:Choice>
              <mc:Fallback>
                <p:oleObj name="Equation" r:id="rId9" imgW="2463800" imgH="660400" progId="Equation.3">
                  <p:embed/>
                  <p:pic>
                    <p:nvPicPr>
                      <p:cNvPr id="41993" name="Object 5">
                        <a:extLst>
                          <a:ext uri="{FF2B5EF4-FFF2-40B4-BE49-F238E27FC236}">
                            <a16:creationId xmlns:a16="http://schemas.microsoft.com/office/drawing/2014/main" id="{9DFD968F-790C-4139-9D09-DD64E5D4BD7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1350" y="4697413"/>
                        <a:ext cx="4924425" cy="1320800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4" name="Line 9">
            <a:extLst>
              <a:ext uri="{FF2B5EF4-FFF2-40B4-BE49-F238E27FC236}">
                <a16:creationId xmlns:a16="http://schemas.microsoft.com/office/drawing/2014/main" id="{2B89F41A-A55A-4E5F-B77A-59409A5EB2A6}"/>
              </a:ext>
            </a:extLst>
          </p:cNvPr>
          <p:cNvSpPr>
            <a:spLocks noChangeShapeType="1"/>
          </p:cNvSpPr>
          <p:nvPr/>
        </p:nvSpPr>
        <p:spPr bwMode="auto">
          <a:xfrm>
            <a:off x="5508625" y="2646363"/>
            <a:ext cx="720725" cy="0"/>
          </a:xfrm>
          <a:prstGeom prst="line">
            <a:avLst/>
          </a:prstGeom>
          <a:noFill/>
          <a:ln w="38100" cmpd="dbl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5" name="Line 10">
            <a:extLst>
              <a:ext uri="{FF2B5EF4-FFF2-40B4-BE49-F238E27FC236}">
                <a16:creationId xmlns:a16="http://schemas.microsoft.com/office/drawing/2014/main" id="{DF556E4D-A6BE-48F3-A3A7-E6A650935DFC}"/>
              </a:ext>
            </a:extLst>
          </p:cNvPr>
          <p:cNvSpPr>
            <a:spLocks noChangeShapeType="1"/>
          </p:cNvSpPr>
          <p:nvPr/>
        </p:nvSpPr>
        <p:spPr bwMode="auto">
          <a:xfrm>
            <a:off x="7164388" y="2646363"/>
            <a:ext cx="647700" cy="0"/>
          </a:xfrm>
          <a:prstGeom prst="line">
            <a:avLst/>
          </a:prstGeom>
          <a:noFill/>
          <a:ln w="38100" cmpd="dbl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6" name="Line 11">
            <a:extLst>
              <a:ext uri="{FF2B5EF4-FFF2-40B4-BE49-F238E27FC236}">
                <a16:creationId xmlns:a16="http://schemas.microsoft.com/office/drawing/2014/main" id="{7E96E48B-3DBF-4195-AF71-87FE4A26E299}"/>
              </a:ext>
            </a:extLst>
          </p:cNvPr>
          <p:cNvSpPr>
            <a:spLocks noChangeShapeType="1"/>
          </p:cNvSpPr>
          <p:nvPr/>
        </p:nvSpPr>
        <p:spPr bwMode="auto">
          <a:xfrm>
            <a:off x="5724525" y="3222625"/>
            <a:ext cx="647700" cy="0"/>
          </a:xfrm>
          <a:prstGeom prst="line">
            <a:avLst/>
          </a:prstGeom>
          <a:noFill/>
          <a:ln w="38100" cmpd="dbl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7" name="Line 12">
            <a:extLst>
              <a:ext uri="{FF2B5EF4-FFF2-40B4-BE49-F238E27FC236}">
                <a16:creationId xmlns:a16="http://schemas.microsoft.com/office/drawing/2014/main" id="{41DC6409-3A0F-4AE7-AD2F-BEE5F07FEADA}"/>
              </a:ext>
            </a:extLst>
          </p:cNvPr>
          <p:cNvSpPr>
            <a:spLocks noChangeShapeType="1"/>
          </p:cNvSpPr>
          <p:nvPr/>
        </p:nvSpPr>
        <p:spPr bwMode="auto">
          <a:xfrm>
            <a:off x="7380288" y="3222625"/>
            <a:ext cx="576262" cy="0"/>
          </a:xfrm>
          <a:prstGeom prst="line">
            <a:avLst/>
          </a:prstGeom>
          <a:noFill/>
          <a:ln w="38100" cmpd="dbl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8" name="Oval 13">
            <a:extLst>
              <a:ext uri="{FF2B5EF4-FFF2-40B4-BE49-F238E27FC236}">
                <a16:creationId xmlns:a16="http://schemas.microsoft.com/office/drawing/2014/main" id="{A824349D-8420-4293-9DDB-85B52699E4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67175" y="2357438"/>
            <a:ext cx="504825" cy="792162"/>
          </a:xfrm>
          <a:prstGeom prst="ellipse">
            <a:avLst/>
          </a:prstGeom>
          <a:noFill/>
          <a:ln w="38100" cmpd="dbl">
            <a:solidFill>
              <a:srgbClr val="66003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Date Placeholder 3">
            <a:extLst>
              <a:ext uri="{FF2B5EF4-FFF2-40B4-BE49-F238E27FC236}">
                <a16:creationId xmlns:a16="http://schemas.microsoft.com/office/drawing/2014/main" id="{1DD70B87-CAC5-452E-A9B8-433C94AAA841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CF90259-1945-43D2-9D1E-E6FD7EF8821E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3011" name="Footer Placeholder 4">
            <a:extLst>
              <a:ext uri="{FF2B5EF4-FFF2-40B4-BE49-F238E27FC236}">
                <a16:creationId xmlns:a16="http://schemas.microsoft.com/office/drawing/2014/main" id="{C0889F41-7640-455F-9249-663BBFF3B8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FDF5C-B0DE-4411-9DB8-403013FB9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82CF5B4-2174-4F04-B0C2-0A852302178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45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3013" name="Rectangle 4">
            <a:extLst>
              <a:ext uri="{FF2B5EF4-FFF2-40B4-BE49-F238E27FC236}">
                <a16:creationId xmlns:a16="http://schemas.microsoft.com/office/drawing/2014/main" id="{2460B100-9AE0-4195-B07E-6BCE9FA2FA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333375"/>
            <a:ext cx="2352675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800" i="1">
                <a:latin typeface="Times New Roman" panose="02020603050405020304" pitchFamily="18" charset="0"/>
              </a:rPr>
              <a:t>K</a:t>
            </a:r>
            <a:r>
              <a:rPr lang="sr-Latn-CS" altLang="en-US" sz="2800" i="1" baseline="-25000">
                <a:latin typeface="Times New Roman" panose="02020603050405020304" pitchFamily="18" charset="0"/>
              </a:rPr>
              <a:t>k1</a:t>
            </a:r>
            <a:r>
              <a:rPr lang="sr-Latn-CS" altLang="en-US" sz="2800">
                <a:latin typeface="Times New Roman" panose="02020603050405020304" pitchFamily="18" charset="0"/>
              </a:rPr>
              <a:t>/</a:t>
            </a:r>
            <a:r>
              <a:rPr lang="sr-Latn-CS" altLang="en-US" sz="2800" i="1">
                <a:latin typeface="Times New Roman" panose="02020603050405020304" pitchFamily="18" charset="0"/>
              </a:rPr>
              <a:t>K</a:t>
            </a:r>
            <a:r>
              <a:rPr lang="sr-Latn-CS" altLang="en-US" sz="2800" i="1" baseline="-25000">
                <a:latin typeface="Times New Roman" panose="02020603050405020304" pitchFamily="18" charset="0"/>
              </a:rPr>
              <a:t>k2</a:t>
            </a:r>
            <a:r>
              <a:rPr lang="sr-Latn-CS" altLang="en-US" sz="2800">
                <a:latin typeface="Times New Roman" panose="02020603050405020304" pitchFamily="18" charset="0"/>
              </a:rPr>
              <a:t> &gt;&gt; 10</a:t>
            </a:r>
            <a:r>
              <a:rPr lang="sr-Latn-CS" altLang="en-US" sz="2800" baseline="30000">
                <a:latin typeface="Times New Roman" panose="02020603050405020304" pitchFamily="18" charset="0"/>
              </a:rPr>
              <a:t>4</a:t>
            </a:r>
            <a:r>
              <a:rPr lang="sr-Latn-CS" altLang="en-US" sz="280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3014" name="Rectangle 5">
            <a:extLst>
              <a:ext uri="{FF2B5EF4-FFF2-40B4-BE49-F238E27FC236}">
                <a16:creationId xmlns:a16="http://schemas.microsoft.com/office/drawing/2014/main" id="{CA3655AA-A016-4093-9790-E5EFFF779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48038" y="404813"/>
            <a:ext cx="208597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800">
                <a:latin typeface="Times New Roman" panose="02020603050405020304" pitchFamily="18" charset="0"/>
              </a:rPr>
              <a:t>0 ≤           ≤ 1</a:t>
            </a:r>
          </a:p>
        </p:txBody>
      </p:sp>
      <p:graphicFrame>
        <p:nvGraphicFramePr>
          <p:cNvPr id="43015" name="Object 2">
            <a:extLst>
              <a:ext uri="{FF2B5EF4-FFF2-40B4-BE49-F238E27FC236}">
                <a16:creationId xmlns:a16="http://schemas.microsoft.com/office/drawing/2014/main" id="{C0256B4B-4A90-4479-ACF0-958E370F47B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11638" y="449263"/>
          <a:ext cx="482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89" name="Equation" r:id="rId3" imgW="241091" imgH="215713" progId="Equation.3">
                  <p:embed/>
                </p:oleObj>
              </mc:Choice>
              <mc:Fallback>
                <p:oleObj name="Equation" r:id="rId3" imgW="241091" imgH="215713" progId="Equation.3">
                  <p:embed/>
                  <p:pic>
                    <p:nvPicPr>
                      <p:cNvPr id="43015" name="Object 2">
                        <a:extLst>
                          <a:ext uri="{FF2B5EF4-FFF2-40B4-BE49-F238E27FC236}">
                            <a16:creationId xmlns:a16="http://schemas.microsoft.com/office/drawing/2014/main" id="{C0256B4B-4A90-4479-ACF0-958E370F47B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638" y="449263"/>
                        <a:ext cx="482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6" name="Object 3">
            <a:extLst>
              <a:ext uri="{FF2B5EF4-FFF2-40B4-BE49-F238E27FC236}">
                <a16:creationId xmlns:a16="http://schemas.microsoft.com/office/drawing/2014/main" id="{2DE53772-BF32-4466-B96A-D64E84AB16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1055688"/>
          <a:ext cx="4298950" cy="1220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0" name="Equation" r:id="rId5" imgW="2146300" imgH="609600" progId="Equation.3">
                  <p:embed/>
                </p:oleObj>
              </mc:Choice>
              <mc:Fallback>
                <p:oleObj name="Equation" r:id="rId5" imgW="2146300" imgH="609600" progId="Equation.3">
                  <p:embed/>
                  <p:pic>
                    <p:nvPicPr>
                      <p:cNvPr id="43016" name="Object 3">
                        <a:extLst>
                          <a:ext uri="{FF2B5EF4-FFF2-40B4-BE49-F238E27FC236}">
                            <a16:creationId xmlns:a16="http://schemas.microsoft.com/office/drawing/2014/main" id="{2DE53772-BF32-4466-B96A-D64E84AB16D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055688"/>
                        <a:ext cx="4298950" cy="1220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7" name="Rectangle 11">
            <a:extLst>
              <a:ext uri="{FF2B5EF4-FFF2-40B4-BE49-F238E27FC236}">
                <a16:creationId xmlns:a16="http://schemas.microsoft.com/office/drawing/2014/main" id="{F88F1EDA-1EB0-410C-97FD-C2D5488C89F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9250" y="2405063"/>
            <a:ext cx="171291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800">
                <a:latin typeface="Times New Roman" panose="02020603050405020304" pitchFamily="18" charset="0"/>
              </a:rPr>
              <a:t>1 ≤      ≤ 2</a:t>
            </a:r>
            <a:r>
              <a:rPr lang="sr-Latn-CS" altLang="en-US"/>
              <a:t> </a:t>
            </a:r>
          </a:p>
        </p:txBody>
      </p:sp>
      <p:graphicFrame>
        <p:nvGraphicFramePr>
          <p:cNvPr id="43018" name="Object 4">
            <a:extLst>
              <a:ext uri="{FF2B5EF4-FFF2-40B4-BE49-F238E27FC236}">
                <a16:creationId xmlns:a16="http://schemas.microsoft.com/office/drawing/2014/main" id="{89E7FE11-CDC9-423D-93D2-32A12DB5691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195513" y="2451100"/>
          <a:ext cx="4826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1" name="Equation" r:id="rId7" imgW="241091" imgH="215713" progId="Equation.3">
                  <p:embed/>
                </p:oleObj>
              </mc:Choice>
              <mc:Fallback>
                <p:oleObj name="Equation" r:id="rId7" imgW="241091" imgH="215713" progId="Equation.3">
                  <p:embed/>
                  <p:pic>
                    <p:nvPicPr>
                      <p:cNvPr id="43018" name="Object 4">
                        <a:extLst>
                          <a:ext uri="{FF2B5EF4-FFF2-40B4-BE49-F238E27FC236}">
                            <a16:creationId xmlns:a16="http://schemas.microsoft.com/office/drawing/2014/main" id="{89E7FE11-CDC9-423D-93D2-32A12DB5691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2451100"/>
                        <a:ext cx="482600" cy="431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9" name="Object 5">
            <a:extLst>
              <a:ext uri="{FF2B5EF4-FFF2-40B4-BE49-F238E27FC236}">
                <a16:creationId xmlns:a16="http://schemas.microsoft.com/office/drawing/2014/main" id="{ECE41448-97A0-455C-9B46-73AF3DE94E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3195638"/>
          <a:ext cx="4729163" cy="1169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2" name="Equation" r:id="rId8" imgW="2362200" imgH="584200" progId="Equation.3">
                  <p:embed/>
                </p:oleObj>
              </mc:Choice>
              <mc:Fallback>
                <p:oleObj name="Equation" r:id="rId8" imgW="2362200" imgH="584200" progId="Equation.3">
                  <p:embed/>
                  <p:pic>
                    <p:nvPicPr>
                      <p:cNvPr id="43019" name="Object 5">
                        <a:extLst>
                          <a:ext uri="{FF2B5EF4-FFF2-40B4-BE49-F238E27FC236}">
                            <a16:creationId xmlns:a16="http://schemas.microsoft.com/office/drawing/2014/main" id="{ECE41448-97A0-455C-9B46-73AF3DE94E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3195638"/>
                        <a:ext cx="4729163" cy="11699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0" name="Object 6">
            <a:extLst>
              <a:ext uri="{FF2B5EF4-FFF2-40B4-BE49-F238E27FC236}">
                <a16:creationId xmlns:a16="http://schemas.microsoft.com/office/drawing/2014/main" id="{9731ACA9-F56B-45C3-8003-0ABA79BC367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72188" y="1193800"/>
          <a:ext cx="1979612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3" name="Equation" r:id="rId10" imgW="990170" imgH="469696" progId="Equation.3">
                  <p:embed/>
                </p:oleObj>
              </mc:Choice>
              <mc:Fallback>
                <p:oleObj name="Equation" r:id="rId10" imgW="990170" imgH="469696" progId="Equation.3">
                  <p:embed/>
                  <p:pic>
                    <p:nvPicPr>
                      <p:cNvPr id="43020" name="Object 6">
                        <a:extLst>
                          <a:ext uri="{FF2B5EF4-FFF2-40B4-BE49-F238E27FC236}">
                            <a16:creationId xmlns:a16="http://schemas.microsoft.com/office/drawing/2014/main" id="{9731ACA9-F56B-45C3-8003-0ABA79BC367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88" y="1193800"/>
                        <a:ext cx="1979612" cy="939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21" name="Object 7">
            <a:extLst>
              <a:ext uri="{FF2B5EF4-FFF2-40B4-BE49-F238E27FC236}">
                <a16:creationId xmlns:a16="http://schemas.microsoft.com/office/drawing/2014/main" id="{56E31653-28A6-471C-98B5-8515BF07E95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443663" y="3341688"/>
          <a:ext cx="21082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4" name="Equation" r:id="rId12" imgW="1054100" imgH="469900" progId="Equation.3">
                  <p:embed/>
                </p:oleObj>
              </mc:Choice>
              <mc:Fallback>
                <p:oleObj name="Equation" r:id="rId12" imgW="1054100" imgH="469900" progId="Equation.3">
                  <p:embed/>
                  <p:pic>
                    <p:nvPicPr>
                      <p:cNvPr id="43021" name="Object 7">
                        <a:extLst>
                          <a:ext uri="{FF2B5EF4-FFF2-40B4-BE49-F238E27FC236}">
                            <a16:creationId xmlns:a16="http://schemas.microsoft.com/office/drawing/2014/main" id="{56E31653-28A6-471C-98B5-8515BF07E95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43663" y="3341688"/>
                        <a:ext cx="2108200" cy="93980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rgbClr val="CC3300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2" name="Text Box 17">
            <a:extLst>
              <a:ext uri="{FF2B5EF4-FFF2-40B4-BE49-F238E27FC236}">
                <a16:creationId xmlns:a16="http://schemas.microsoft.com/office/drawing/2014/main" id="{E0031EA2-D6C3-48B2-9107-1C30856E7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8588" y="1409700"/>
            <a:ext cx="469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sym typeface="Wingdings 3" panose="05040102010807070707" pitchFamily="18" charset="2"/>
              </a:rPr>
              <a:t></a:t>
            </a:r>
          </a:p>
        </p:txBody>
      </p:sp>
      <p:sp>
        <p:nvSpPr>
          <p:cNvPr id="43023" name="Text Box 18">
            <a:extLst>
              <a:ext uri="{FF2B5EF4-FFF2-40B4-BE49-F238E27FC236}">
                <a16:creationId xmlns:a16="http://schemas.microsoft.com/office/drawing/2014/main" id="{A0E788A2-7BC7-443E-BB6A-F55A195F26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2450" y="3425825"/>
            <a:ext cx="4699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sym typeface="Wingdings 3" panose="05040102010807070707" pitchFamily="18" charset="2"/>
              </a:rPr>
              <a:t></a:t>
            </a:r>
          </a:p>
        </p:txBody>
      </p:sp>
      <p:sp>
        <p:nvSpPr>
          <p:cNvPr id="43024" name="Rectangle 16">
            <a:extLst>
              <a:ext uri="{FF2B5EF4-FFF2-40B4-BE49-F238E27FC236}">
                <a16:creationId xmlns:a16="http://schemas.microsoft.com/office/drawing/2014/main" id="{50D5CBE6-DB68-464B-ADDA-EE495436CF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4991100"/>
            <a:ext cx="21351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800" i="1">
                <a:latin typeface="Times New Roman" panose="02020603050405020304" pitchFamily="18" charset="0"/>
              </a:rPr>
              <a:t>K</a:t>
            </a:r>
            <a:r>
              <a:rPr lang="sr-Latn-CS" altLang="en-US" sz="2800" i="1" baseline="-25000">
                <a:latin typeface="Times New Roman" panose="02020603050405020304" pitchFamily="18" charset="0"/>
              </a:rPr>
              <a:t>k1</a:t>
            </a:r>
            <a:r>
              <a:rPr lang="sr-Latn-CS" altLang="en-US" sz="2800">
                <a:latin typeface="Times New Roman" panose="02020603050405020304" pitchFamily="18" charset="0"/>
              </a:rPr>
              <a:t>/</a:t>
            </a:r>
            <a:r>
              <a:rPr lang="sr-Latn-CS" altLang="en-US" sz="2800" i="1">
                <a:latin typeface="Times New Roman" panose="02020603050405020304" pitchFamily="18" charset="0"/>
              </a:rPr>
              <a:t>K</a:t>
            </a:r>
            <a:r>
              <a:rPr lang="sr-Latn-CS" altLang="en-US" sz="2800" i="1" baseline="-25000">
                <a:latin typeface="Times New Roman" panose="02020603050405020304" pitchFamily="18" charset="0"/>
              </a:rPr>
              <a:t>k2</a:t>
            </a:r>
            <a:r>
              <a:rPr lang="sr-Latn-CS" altLang="en-US" sz="2800">
                <a:latin typeface="Times New Roman" panose="02020603050405020304" pitchFamily="18" charset="0"/>
              </a:rPr>
              <a:t> &lt; 10</a:t>
            </a:r>
            <a:r>
              <a:rPr lang="sr-Latn-CS" altLang="en-US" sz="2800" baseline="30000">
                <a:latin typeface="Times New Roman" panose="02020603050405020304" pitchFamily="18" charset="0"/>
              </a:rPr>
              <a:t>4</a:t>
            </a:r>
            <a:r>
              <a:rPr lang="sr-Latn-CS" altLang="en-US"/>
              <a:t> </a:t>
            </a:r>
          </a:p>
        </p:txBody>
      </p:sp>
      <p:graphicFrame>
        <p:nvGraphicFramePr>
          <p:cNvPr id="43025" name="Object 8">
            <a:extLst>
              <a:ext uri="{FF2B5EF4-FFF2-40B4-BE49-F238E27FC236}">
                <a16:creationId xmlns:a16="http://schemas.microsoft.com/office/drawing/2014/main" id="{F1E8BCB7-6638-44FD-90DD-87731C4D9C1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492500" y="4775200"/>
          <a:ext cx="4894263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95" name="Equation" r:id="rId14" imgW="2449375" imgH="467665" progId="Equation.3">
                  <p:embed/>
                </p:oleObj>
              </mc:Choice>
              <mc:Fallback>
                <p:oleObj name="Equation" r:id="rId14" imgW="2449375" imgH="467665" progId="Equation.3">
                  <p:embed/>
                  <p:pic>
                    <p:nvPicPr>
                      <p:cNvPr id="43025" name="Object 8">
                        <a:extLst>
                          <a:ext uri="{FF2B5EF4-FFF2-40B4-BE49-F238E27FC236}">
                            <a16:creationId xmlns:a16="http://schemas.microsoft.com/office/drawing/2014/main" id="{F1E8BCB7-6638-44FD-90DD-87731C4D9C1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2500" y="4775200"/>
                        <a:ext cx="4894263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26" name="Text Box 11">
            <a:extLst>
              <a:ext uri="{FF2B5EF4-FFF2-40B4-BE49-F238E27FC236}">
                <a16:creationId xmlns:a16="http://schemas.microsoft.com/office/drawing/2014/main" id="{A35924F5-85A7-428E-A0AF-8F7C9E8EED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11950" y="5726113"/>
            <a:ext cx="7381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nagib</a:t>
            </a:r>
            <a:endParaRPr lang="sr-Latn-CS" altLang="en-US"/>
          </a:p>
        </p:txBody>
      </p:sp>
      <p:sp>
        <p:nvSpPr>
          <p:cNvPr id="43027" name="Line 12">
            <a:extLst>
              <a:ext uri="{FF2B5EF4-FFF2-40B4-BE49-F238E27FC236}">
                <a16:creationId xmlns:a16="http://schemas.microsoft.com/office/drawing/2014/main" id="{DE5D52C0-D93D-45A8-84DE-C32FD190058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948488" y="5640388"/>
            <a:ext cx="144462" cy="142875"/>
          </a:xfrm>
          <a:prstGeom prst="line">
            <a:avLst/>
          </a:prstGeom>
          <a:noFill/>
          <a:ln w="9525">
            <a:solidFill>
              <a:srgbClr val="66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3028" name="Text Box 13">
            <a:extLst>
              <a:ext uri="{FF2B5EF4-FFF2-40B4-BE49-F238E27FC236}">
                <a16:creationId xmlns:a16="http://schemas.microsoft.com/office/drawing/2014/main" id="{E963ED80-689D-4C52-86C1-3E76DE1FBD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5550" y="5510213"/>
            <a:ext cx="996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odse</a:t>
            </a:r>
            <a:r>
              <a:rPr lang="sr-Latn-CS" altLang="en-US"/>
              <a:t>čak</a:t>
            </a:r>
          </a:p>
        </p:txBody>
      </p:sp>
      <p:sp>
        <p:nvSpPr>
          <p:cNvPr id="43029" name="Line 14">
            <a:extLst>
              <a:ext uri="{FF2B5EF4-FFF2-40B4-BE49-F238E27FC236}">
                <a16:creationId xmlns:a16="http://schemas.microsoft.com/office/drawing/2014/main" id="{64D2AAF8-1F5C-4E36-91B1-2F2EC3BDFFC9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8027988" y="5351463"/>
            <a:ext cx="0" cy="215900"/>
          </a:xfrm>
          <a:prstGeom prst="line">
            <a:avLst/>
          </a:prstGeom>
          <a:noFill/>
          <a:ln w="9525">
            <a:solidFill>
              <a:srgbClr val="660033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Date Placeholder 3">
            <a:extLst>
              <a:ext uri="{FF2B5EF4-FFF2-40B4-BE49-F238E27FC236}">
                <a16:creationId xmlns:a16="http://schemas.microsoft.com/office/drawing/2014/main" id="{D3FBB820-2F77-4A00-9E66-D8F51E78B48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C77F89E-DFA2-4EB7-BE04-9D511EEE8E0C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4035" name="Footer Placeholder 4">
            <a:extLst>
              <a:ext uri="{FF2B5EF4-FFF2-40B4-BE49-F238E27FC236}">
                <a16:creationId xmlns:a16="http://schemas.microsoft.com/office/drawing/2014/main" id="{5C9E37D4-0E77-4450-8137-B6EC724E00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C8A75F-3EAA-4F59-94EC-2149BD48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73FEC8D-6C5B-4F9F-A105-683E24279A1A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46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4037" name="Text Box 4">
            <a:extLst>
              <a:ext uri="{FF2B5EF4-FFF2-40B4-BE49-F238E27FC236}">
                <a16:creationId xmlns:a16="http://schemas.microsoft.com/office/drawing/2014/main" id="{63DC1351-6F47-44A0-A3F7-B59390E870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1916113"/>
            <a:ext cx="6767512" cy="116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None/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Израчунавање</a:t>
            </a:r>
            <a:r>
              <a:rPr lang="sl-SI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l-SI" altLang="en-US" sz="28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r>
              <a:rPr lang="sl-SI" altLang="en-US" sz="28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l-SI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</a:t>
            </a:r>
            <a:r>
              <a:rPr lang="sl-SI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eaLnBrk="1" hangingPunct="1">
              <a:spcBef>
                <a:spcPct val="50000"/>
              </a:spcBef>
              <a:buFont typeface="Wingdings" panose="05000000000000000000" pitchFamily="2" charset="2"/>
              <a:buChar char="v"/>
            </a:pP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коришћењем</a:t>
            </a:r>
            <a:r>
              <a:rPr lang="sl-SI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компјутерских</a:t>
            </a:r>
            <a:r>
              <a:rPr lang="sl-SI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програма</a:t>
            </a:r>
            <a:endParaRPr lang="en-US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038" name="Rectangle 5">
            <a:extLst>
              <a:ext uri="{FF2B5EF4-FFF2-40B4-BE49-F238E27FC236}">
                <a16:creationId xmlns:a16="http://schemas.microsoft.com/office/drawing/2014/main" id="{00C684C3-3A3A-4610-95B7-D3416E20AB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55875" y="3860800"/>
            <a:ext cx="4117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GaussG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Letagrop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Miniquad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Psequad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Superquad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Hyperquad2008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13" name="Rectangle 4">
            <a:extLst>
              <a:ext uri="{FF2B5EF4-FFF2-40B4-BE49-F238E27FC236}">
                <a16:creationId xmlns:a16="http://schemas.microsoft.com/office/drawing/2014/main" id="{A7B68A06-2C6B-477C-A333-70797C2C40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92275" y="333375"/>
            <a:ext cx="598646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91440" anchor="b"/>
          <a:lstStyle/>
          <a:p>
            <a:pPr algn="ctr" eaLnBrk="1" hangingPunct="1">
              <a:defRPr/>
            </a:pP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Математичке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обраду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резултата</a:t>
            </a:r>
            <a:r>
              <a:rPr lang="en-US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800" b="1">
                <a:latin typeface="Times New Roman" pitchFamily="18" charset="0"/>
                <a:cs typeface="Times New Roman" pitchFamily="18" charset="0"/>
              </a:rPr>
              <a:t>мерења</a:t>
            </a:r>
            <a:endParaRPr lang="sr-Latn-CS" sz="28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Date Placeholder 3">
            <a:extLst>
              <a:ext uri="{FF2B5EF4-FFF2-40B4-BE49-F238E27FC236}">
                <a16:creationId xmlns:a16="http://schemas.microsoft.com/office/drawing/2014/main" id="{65194211-6A69-4810-AD21-A9E337B86DD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6D0062E-1958-4E57-9D91-785C229B98B8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5059" name="Footer Placeholder 4">
            <a:extLst>
              <a:ext uri="{FF2B5EF4-FFF2-40B4-BE49-F238E27FC236}">
                <a16:creationId xmlns:a16="http://schemas.microsoft.com/office/drawing/2014/main" id="{3E73FE8E-16A4-48C0-B128-FF0761EC5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EEEBC5-073A-4091-85DE-19B2AE1DD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8EC60BD9-ED28-4188-AC68-A4A71DCEAA1F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47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5061" name="Rectangle 6">
            <a:extLst>
              <a:ext uri="{FF2B5EF4-FFF2-40B4-BE49-F238E27FC236}">
                <a16:creationId xmlns:a16="http://schemas.microsoft.com/office/drawing/2014/main" id="{C05D0E90-BFB6-4CE1-9537-5B5241EFB87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45062" name="Object 5">
            <a:extLst>
              <a:ext uri="{FF2B5EF4-FFF2-40B4-BE49-F238E27FC236}">
                <a16:creationId xmlns:a16="http://schemas.microsoft.com/office/drawing/2014/main" id="{AAEDF80E-DD9E-476C-B807-704B366D0E1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42988" y="333375"/>
          <a:ext cx="1296987" cy="4891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3" name="CS ChemDraw Drawing" r:id="rId3" imgW="1179042" imgH="4460285" progId="ChemDraw.Document.6.0">
                  <p:embed/>
                </p:oleObj>
              </mc:Choice>
              <mc:Fallback>
                <p:oleObj name="CS ChemDraw Drawing" r:id="rId3" imgW="1179042" imgH="4460285" progId="ChemDraw.Document.6.0">
                  <p:embed/>
                  <p:pic>
                    <p:nvPicPr>
                      <p:cNvPr id="45062" name="Object 5">
                        <a:extLst>
                          <a:ext uri="{FF2B5EF4-FFF2-40B4-BE49-F238E27FC236}">
                            <a16:creationId xmlns:a16="http://schemas.microsoft.com/office/drawing/2014/main" id="{AAEDF80E-DD9E-476C-B807-704B366D0E1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333375"/>
                        <a:ext cx="1296987" cy="4891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3" name="Rectangle 6">
            <a:extLst>
              <a:ext uri="{FF2B5EF4-FFF2-40B4-BE49-F238E27FC236}">
                <a16:creationId xmlns:a16="http://schemas.microsoft.com/office/drawing/2014/main" id="{BD919A11-328E-4851-BA01-F5D3ABA4D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5373688"/>
            <a:ext cx="4968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OXO (L</a:t>
            </a:r>
            <a:r>
              <a:rPr lang="en-US" altLang="en-US" baseline="-25000"/>
              <a:t>5</a:t>
            </a:r>
            <a:r>
              <a:rPr lang="en-US" altLang="en-US"/>
              <a:t>): - 3-hydroxy-2-methyl-1-[3-(4-phenyl-piperazin-1-yl)-propyl]-1</a:t>
            </a:r>
            <a:r>
              <a:rPr lang="en-US" altLang="en-US" i="1"/>
              <a:t>H</a:t>
            </a:r>
            <a:r>
              <a:rPr lang="en-US" altLang="en-US"/>
              <a:t>-pyridin-4-one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32223ED5-4D24-4C37-AE82-2A8F310A8EA3}"/>
              </a:ext>
            </a:extLst>
          </p:cNvPr>
          <p:cNvGraphicFramePr>
            <a:graphicFrameLocks/>
          </p:cNvGraphicFramePr>
          <p:nvPr/>
        </p:nvGraphicFramePr>
        <p:xfrm>
          <a:off x="2915816" y="1412776"/>
          <a:ext cx="5246911" cy="3158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Date Placeholder 3">
            <a:extLst>
              <a:ext uri="{FF2B5EF4-FFF2-40B4-BE49-F238E27FC236}">
                <a16:creationId xmlns:a16="http://schemas.microsoft.com/office/drawing/2014/main" id="{C19EF518-98E0-4659-ADF7-2A8DC30FAD33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6DF0D70F-FD12-4F28-BF3A-B0221779A7EB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6083" name="Footer Placeholder 4">
            <a:extLst>
              <a:ext uri="{FF2B5EF4-FFF2-40B4-BE49-F238E27FC236}">
                <a16:creationId xmlns:a16="http://schemas.microsoft.com/office/drawing/2014/main" id="{86D51BAA-66F0-43A7-AFE4-CC0E548C4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2CA66-92E7-4333-9598-323DE8B83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CE988C6-3264-46AB-8826-B61525FD46E2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48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46085" name="Picture 6">
            <a:extLst>
              <a:ext uri="{FF2B5EF4-FFF2-40B4-BE49-F238E27FC236}">
                <a16:creationId xmlns:a16="http://schemas.microsoft.com/office/drawing/2014/main" id="{CBF0B3CC-F09A-41B5-B906-313F698AEC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88913"/>
            <a:ext cx="7315200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Date Placeholder 3">
            <a:extLst>
              <a:ext uri="{FF2B5EF4-FFF2-40B4-BE49-F238E27FC236}">
                <a16:creationId xmlns:a16="http://schemas.microsoft.com/office/drawing/2014/main" id="{D31309EF-8CED-4F9F-B27A-B443C044F7F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F3C03AE-C480-47D7-BBC1-E0C28A563979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7107" name="Footer Placeholder 4">
            <a:extLst>
              <a:ext uri="{FF2B5EF4-FFF2-40B4-BE49-F238E27FC236}">
                <a16:creationId xmlns:a16="http://schemas.microsoft.com/office/drawing/2014/main" id="{4CFE4D9A-04D4-4EDC-921E-BBB58F1BD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1BB5F4-F29D-4D44-BA48-F917CAD98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CE11E4-BB71-4FA6-B53C-65A7022EDF8E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49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47109" name="Picture 6">
            <a:extLst>
              <a:ext uri="{FF2B5EF4-FFF2-40B4-BE49-F238E27FC236}">
                <a16:creationId xmlns:a16="http://schemas.microsoft.com/office/drawing/2014/main" id="{6D1668D4-5E67-4602-933C-B3DFE17B1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3375"/>
            <a:ext cx="7315200" cy="585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378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5F6AB6EF-2D76-4494-B7A2-EF9FF0CBD91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20484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B0D4E491-D009-49A7-8791-C3727E7F7DEA}" type="datetime1">
              <a:rPr lang="en-US" smtClean="0"/>
              <a:t>10/9/2018</a:t>
            </a:fld>
            <a:endParaRPr lang="en-US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1042988" y="476250"/>
            <a:ext cx="71294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Cyrl-CS" b="1">
                <a:latin typeface="Times New Roman" pitchFamily="18" charset="0"/>
                <a:cs typeface="Times New Roman" pitchFamily="18" charset="0"/>
              </a:rPr>
              <a:t>ПОРЕЂЕЊЕ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ЈАЧИНА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КИСЕЛИНА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6013" y="1341438"/>
            <a:ext cx="6119812" cy="3476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(CH</a:t>
            </a:r>
            <a:r>
              <a:rPr lang="en-US" sz="2000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COOH)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= 4.7</a:t>
            </a:r>
            <a:endParaRPr lang="sr-Cyrl-CS" sz="200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/>
              <a:defRPr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sz="200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(ClCH</a:t>
            </a:r>
            <a:r>
              <a:rPr lang="en-US" sz="2000" baseline="-25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COOH)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= 2.7</a:t>
            </a:r>
            <a:endParaRPr lang="sr-Cyrl-C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Која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јача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Колико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?</a:t>
            </a:r>
            <a:endParaRPr lang="sr-Cyrl-C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(2)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(1)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 = 2.7 - 4.7 = -2</a:t>
            </a:r>
          </a:p>
          <a:p>
            <a:pPr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000" i="1">
                <a:latin typeface="Times New Roman" pitchFamily="18" charset="0"/>
                <a:cs typeface="Times New Roman" pitchFamily="18" charset="0"/>
              </a:rPr>
              <a:t>-logK</a:t>
            </a:r>
            <a:r>
              <a:rPr lang="en-US" sz="2000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000">
                <a:latin typeface="Times New Roman" pitchFamily="18" charset="0"/>
                <a:cs typeface="Times New Roman" pitchFamily="18" charset="0"/>
              </a:rPr>
              <a:t>, antilog 2 = 100</a:t>
            </a:r>
            <a:endParaRPr lang="sr-Cyrl-C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sr-Cyrl-CS" sz="200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sr-Cyrl-CS" sz="2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Киселина</a:t>
            </a:r>
            <a:r>
              <a:rPr lang="fi-FI" sz="200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 2</a:t>
            </a:r>
            <a:r>
              <a:rPr lang="fi-F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је</a:t>
            </a:r>
            <a:r>
              <a:rPr lang="fi-FI" sz="2000">
                <a:latin typeface="Times New Roman" pitchFamily="18" charset="0"/>
                <a:cs typeface="Times New Roman" pitchFamily="18" charset="0"/>
              </a:rPr>
              <a:t> 100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пута</a:t>
            </a:r>
            <a:r>
              <a:rPr lang="fi-F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јача</a:t>
            </a:r>
            <a:r>
              <a:rPr lang="fi-F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од</a:t>
            </a:r>
            <a:r>
              <a:rPr lang="fi-F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киселине</a:t>
            </a:r>
            <a:r>
              <a:rPr lang="fi-FI" sz="2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1</a:t>
            </a:r>
            <a:endParaRPr lang="en-US" sz="2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08086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Date Placeholder 3">
            <a:extLst>
              <a:ext uri="{FF2B5EF4-FFF2-40B4-BE49-F238E27FC236}">
                <a16:creationId xmlns:a16="http://schemas.microsoft.com/office/drawing/2014/main" id="{81EAC9BB-5F2C-4E6B-BCEF-5A21B07525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488147C-630E-4340-8253-7364F7859F8D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8131" name="Footer Placeholder 4">
            <a:extLst>
              <a:ext uri="{FF2B5EF4-FFF2-40B4-BE49-F238E27FC236}">
                <a16:creationId xmlns:a16="http://schemas.microsoft.com/office/drawing/2014/main" id="{78B86DB0-CA4D-498B-9B77-B29290252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B6657B-BAB7-4B77-895D-360CA72C4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E2FC44-0A46-458B-A56E-131AB2AB3B92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661621A-78F0-4105-A29D-6211C104E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976" y="274638"/>
            <a:ext cx="7498080" cy="868362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>
              <a:defRPr/>
            </a:pPr>
            <a:r>
              <a:rPr lang="sr-Cyrl-CS" sz="4400" b="1" spc="50">
                <a:ln w="127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Оптичке</a:t>
            </a:r>
            <a:r>
              <a:rPr lang="sr-Latn-CS" sz="4400" b="1" spc="50">
                <a:ln w="127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spc="50">
                <a:ln w="127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sr-Latn-CS" sz="4400" b="1" spc="50">
                <a:ln w="127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4400" b="1" spc="50">
                <a:ln w="12700" cmpd="sng">
                  <a:solidFill>
                    <a:srgbClr val="C00000"/>
                  </a:solidFill>
                  <a:prstDash val="solid"/>
                </a:ln>
                <a:gradFill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5400000" scaled="0"/>
                </a:gra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анализе</a:t>
            </a:r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8134" name="Group 7">
            <a:extLst>
              <a:ext uri="{FF2B5EF4-FFF2-40B4-BE49-F238E27FC236}">
                <a16:creationId xmlns:a16="http://schemas.microsoft.com/office/drawing/2014/main" id="{B7630034-CD37-42A1-BFF1-057A1B78C32B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1484313"/>
            <a:ext cx="6048375" cy="2701925"/>
            <a:chOff x="1676400" y="3276600"/>
            <a:chExt cx="6553200" cy="3205811"/>
          </a:xfrm>
        </p:grpSpPr>
        <p:pic>
          <p:nvPicPr>
            <p:cNvPr id="48138" name="Picture 2">
              <a:extLst>
                <a:ext uri="{FF2B5EF4-FFF2-40B4-BE49-F238E27FC236}">
                  <a16:creationId xmlns:a16="http://schemas.microsoft.com/office/drawing/2014/main" id="{704A2CF2-66F6-4AC4-B733-BEDA213DFE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3276600"/>
              <a:ext cx="6019800" cy="3205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8139" name="TextBox 4">
              <a:extLst>
                <a:ext uri="{FF2B5EF4-FFF2-40B4-BE49-F238E27FC236}">
                  <a16:creationId xmlns:a16="http://schemas.microsoft.com/office/drawing/2014/main" id="{AC6F237F-4A80-44D3-A1A8-7A7507FBD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6400" y="3352800"/>
              <a:ext cx="6553200" cy="4000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en-US" sz="2000" b="1">
                  <a:latin typeface="Calibri" panose="020F0502020204030204" pitchFamily="34" charset="0"/>
                </a:rPr>
                <a:t>Funkcionalni dijagram opti</a:t>
              </a:r>
              <a:r>
                <a:rPr lang="sr-Latn-CS" altLang="en-US" sz="2000" b="1">
                  <a:latin typeface="Calibri" panose="020F0502020204030204" pitchFamily="34" charset="0"/>
                </a:rPr>
                <a:t>č</a:t>
              </a:r>
              <a:r>
                <a:rPr lang="en-US" altLang="en-US" sz="2000" b="1">
                  <a:latin typeface="Calibri" panose="020F0502020204030204" pitchFamily="34" charset="0"/>
                </a:rPr>
                <a:t>kih metoda analize</a:t>
              </a:r>
            </a:p>
          </p:txBody>
        </p:sp>
      </p:grpSp>
      <p:pic>
        <p:nvPicPr>
          <p:cNvPr id="48135" name="Picture 19" descr="polarizator">
            <a:extLst>
              <a:ext uri="{FF2B5EF4-FFF2-40B4-BE49-F238E27FC236}">
                <a16:creationId xmlns:a16="http://schemas.microsoft.com/office/drawing/2014/main" id="{EBA52224-F7C7-485A-97EE-460275B2F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4221163"/>
            <a:ext cx="4681537" cy="1836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6" name="Picture 3">
            <a:extLst>
              <a:ext uri="{FF2B5EF4-FFF2-40B4-BE49-F238E27FC236}">
                <a16:creationId xmlns:a16="http://schemas.microsoft.com/office/drawing/2014/main" id="{E5DC7142-52F9-484F-A55F-A0ADB95D7F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5463" y="1700213"/>
            <a:ext cx="1600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7" name="Picture 2" descr="fotocelija">
            <a:extLst>
              <a:ext uri="{FF2B5EF4-FFF2-40B4-BE49-F238E27FC236}">
                <a16:creationId xmlns:a16="http://schemas.microsoft.com/office/drawing/2014/main" id="{BF593CAE-A1B3-42C0-9153-8086995EF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4437063"/>
            <a:ext cx="3103563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Date Placeholder 3">
            <a:extLst>
              <a:ext uri="{FF2B5EF4-FFF2-40B4-BE49-F238E27FC236}">
                <a16:creationId xmlns:a16="http://schemas.microsoft.com/office/drawing/2014/main" id="{E5738194-0D2F-4FB0-9242-6C6BF3E696E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3CE71204-66A6-4C77-889B-8115D578C271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49155" name="Footer Placeholder 4">
            <a:extLst>
              <a:ext uri="{FF2B5EF4-FFF2-40B4-BE49-F238E27FC236}">
                <a16:creationId xmlns:a16="http://schemas.microsoft.com/office/drawing/2014/main" id="{CF810BCB-0E90-4EB4-9962-C9C5953EED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E8D55B-157A-49C1-96C3-6851347475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4F81166-5EEC-4BB9-A3E3-3CF5319A2903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49157" name="Rectangle 2">
            <a:extLst>
              <a:ext uri="{FF2B5EF4-FFF2-40B4-BE49-F238E27FC236}">
                <a16:creationId xmlns:a16="http://schemas.microsoft.com/office/drawing/2014/main" id="{1A738425-7B02-4033-B91B-FDB8984F82A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00113" y="188913"/>
            <a:ext cx="6870700" cy="685800"/>
          </a:xfrm>
        </p:spPr>
        <p:txBody>
          <a:bodyPr/>
          <a:lstStyle/>
          <a:p>
            <a:pPr algn="ctr" eaLnBrk="1" hangingPunct="1"/>
            <a:r>
              <a:rPr lang="sr-Latn-C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sr-Cyrl-C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ПОДЕЛА</a:t>
            </a:r>
            <a:r>
              <a:rPr lang="en-U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ОПТИЧКИХ</a:t>
            </a:r>
            <a:r>
              <a:rPr lang="en-U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</a:t>
            </a:r>
            <a:endParaRPr lang="en-US" altLang="en-US" sz="28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8" name="Rectangle 3">
            <a:extLst>
              <a:ext uri="{FF2B5EF4-FFF2-40B4-BE49-F238E27FC236}">
                <a16:creationId xmlns:a16="http://schemas.microsoft.com/office/drawing/2014/main" id="{513FDFBA-8B61-4F55-94B2-2DFBC0D3645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68313" y="981075"/>
            <a:ext cx="7497762" cy="9350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Спектроскопске</a:t>
            </a:r>
            <a:r>
              <a:rPr lang="sr-Latn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eaLnBrk="1" hangingPunct="1">
              <a:buFontTx/>
              <a:buNone/>
            </a:pP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Емисионе</a:t>
            </a:r>
            <a:r>
              <a:rPr lang="en-U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Апсорпционе</a:t>
            </a:r>
            <a:endParaRPr lang="sr-Latn-CS" altLang="en-US" sz="24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159" name="Rectangle 7">
            <a:extLst>
              <a:ext uri="{FF2B5EF4-FFF2-40B4-BE49-F238E27FC236}">
                <a16:creationId xmlns:a16="http://schemas.microsoft.com/office/drawing/2014/main" id="{0AC5B2CD-A2AF-4DAE-A47B-8570ED659A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989138"/>
            <a:ext cx="3438525" cy="175418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Спектрографија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Пламена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фотометрија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Флуориметрија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Рендгенска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спектроскопија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Раманска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спектроскопија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итд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9" name="Text Box 7">
            <a:extLst>
              <a:ext uri="{FF2B5EF4-FFF2-40B4-BE49-F238E27FC236}">
                <a16:creationId xmlns:a16="http://schemas.microsoft.com/office/drawing/2014/main" id="{F596D022-B91A-47E7-AD42-5E0986C246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838" y="3789363"/>
            <a:ext cx="3048000" cy="240030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Емисоне</a:t>
            </a:r>
            <a:r>
              <a:rPr lang="sr-Latn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методе</a:t>
            </a:r>
            <a:endParaRPr lang="sr-Latn-CS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Смањење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испитиване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отпуштањем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виду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маг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зрака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након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побуђивања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0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ЕМИСИЈА</a:t>
            </a:r>
            <a:endParaRPr lang="en-US" sz="2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161" name="Rectangle 9">
            <a:extLst>
              <a:ext uri="{FF2B5EF4-FFF2-40B4-BE49-F238E27FC236}">
                <a16:creationId xmlns:a16="http://schemas.microsoft.com/office/drawing/2014/main" id="{D319179E-EDBA-473B-BE75-FC520C9A1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76825" y="2060575"/>
            <a:ext cx="2808288" cy="9794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Колориметрија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Спектрофотометрија</a:t>
            </a:r>
            <a:r>
              <a:rPr lang="en-U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sr-Latn-CS" altLang="en-US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ААС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sr-Latn-CS" altLang="en-US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итд</a:t>
            </a:r>
            <a:r>
              <a:rPr lang="en-US" altLang="en-US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	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 Box 6">
            <a:extLst>
              <a:ext uri="{FF2B5EF4-FFF2-40B4-BE49-F238E27FC236}">
                <a16:creationId xmlns:a16="http://schemas.microsoft.com/office/drawing/2014/main" id="{8FE46F1F-CC5C-4426-9153-A9CA9236F0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32363" y="3357563"/>
            <a:ext cx="3124200" cy="27082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Апсорпционе</a:t>
            </a:r>
            <a:r>
              <a:rPr lang="sr-Latn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 u="sng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методе</a:t>
            </a:r>
            <a:endParaRPr lang="sr-Latn-CS" sz="20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Интеракцијом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ел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маг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зрака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испитиване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долази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повећања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енергије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испитиване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 b="1">
                <a:latin typeface="Times New Roman" pitchFamily="18" charset="0"/>
                <a:cs typeface="Times New Roman" pitchFamily="18" charset="0"/>
              </a:rPr>
              <a:t>супстанце</a:t>
            </a:r>
            <a:r>
              <a:rPr lang="sr-Latn-CS" sz="2000" b="1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sr-Cyrl-CS" sz="2000" b="1">
                <a:solidFill>
                  <a:srgbClr val="0066FF"/>
                </a:solidFill>
                <a:latin typeface="Times New Roman" pitchFamily="18" charset="0"/>
                <a:cs typeface="Times New Roman" pitchFamily="18" charset="0"/>
              </a:rPr>
              <a:t>АПСОРПЦИЈА</a:t>
            </a:r>
            <a:endParaRPr lang="en-US" sz="2000" b="1" dirty="0">
              <a:solidFill>
                <a:srgbClr val="0066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Date Placeholder 3">
            <a:extLst>
              <a:ext uri="{FF2B5EF4-FFF2-40B4-BE49-F238E27FC236}">
                <a16:creationId xmlns:a16="http://schemas.microsoft.com/office/drawing/2014/main" id="{67660AA1-AACA-495E-928C-EA0F81FFBC2C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23B3729-565B-4905-8729-C8A9701286AD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0179" name="Footer Placeholder 4">
            <a:extLst>
              <a:ext uri="{FF2B5EF4-FFF2-40B4-BE49-F238E27FC236}">
                <a16:creationId xmlns:a16="http://schemas.microsoft.com/office/drawing/2014/main" id="{429F71E1-4EFF-4CDE-B480-00D1E8138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D0F49-83AA-4618-9B63-45E435A05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C6ED7D2E-0415-49D6-AA1F-0548D771358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0181" name="Title 1">
            <a:extLst>
              <a:ext uri="{FF2B5EF4-FFF2-40B4-BE49-F238E27FC236}">
                <a16:creationId xmlns:a16="http://schemas.microsoft.com/office/drawing/2014/main" id="{561A04D4-6708-4A55-B11F-3B12FDC50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7450" y="333375"/>
            <a:ext cx="7497763" cy="777875"/>
          </a:xfrm>
        </p:spPr>
        <p:txBody>
          <a:bodyPr/>
          <a:lstStyle/>
          <a:p>
            <a:pPr algn="ctr"/>
            <a:r>
              <a:rPr lang="sr-Cyrl-CS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ЗАКОНИ</a:t>
            </a:r>
            <a:r>
              <a:rPr lang="sr-Latn-CS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it-IT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АПСОРПЦИЈЕ</a:t>
            </a:r>
            <a:endParaRPr lang="en-US" altLang="en-US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0182" name="Picture 6" descr="wave_anim.gif">
            <a:extLst>
              <a:ext uri="{FF2B5EF4-FFF2-40B4-BE49-F238E27FC236}">
                <a16:creationId xmlns:a16="http://schemas.microsoft.com/office/drawing/2014/main" id="{6BB8E519-6732-46AB-B055-5898095299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33375"/>
            <a:ext cx="1441450" cy="76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3" name="Picture 2">
            <a:extLst>
              <a:ext uri="{FF2B5EF4-FFF2-40B4-BE49-F238E27FC236}">
                <a16:creationId xmlns:a16="http://schemas.microsoft.com/office/drawing/2014/main" id="{351999A6-93C2-4059-86B3-B80350992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268413"/>
            <a:ext cx="1905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0184" name="Object 10">
            <a:extLst>
              <a:ext uri="{FF2B5EF4-FFF2-40B4-BE49-F238E27FC236}">
                <a16:creationId xmlns:a16="http://schemas.microsoft.com/office/drawing/2014/main" id="{67F9F1B4-CACD-468B-849A-4837D6E8127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86000" y="1522413"/>
          <a:ext cx="1998663" cy="1033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2" name="Equation" r:id="rId5" imgW="685502" imgH="444307" progId="Equation.3">
                  <p:embed/>
                </p:oleObj>
              </mc:Choice>
              <mc:Fallback>
                <p:oleObj name="Equation" r:id="rId5" imgW="685502" imgH="444307" progId="Equation.3">
                  <p:embed/>
                  <p:pic>
                    <p:nvPicPr>
                      <p:cNvPr id="50184" name="Object 10">
                        <a:extLst>
                          <a:ext uri="{FF2B5EF4-FFF2-40B4-BE49-F238E27FC236}">
                            <a16:creationId xmlns:a16="http://schemas.microsoft.com/office/drawing/2014/main" id="{67F9F1B4-CACD-468B-849A-4837D6E8127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0" y="1522413"/>
                        <a:ext cx="1998663" cy="1033462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5" name="Rectangle 9">
            <a:extLst>
              <a:ext uri="{FF2B5EF4-FFF2-40B4-BE49-F238E27FC236}">
                <a16:creationId xmlns:a16="http://schemas.microsoft.com/office/drawing/2014/main" id="{771B0ACE-2CB8-412F-A2FE-B45ED3A07E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27538" y="1484313"/>
            <a:ext cx="41338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Ова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представља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општи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смањења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интензитета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зрачења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слоју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транспарентне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дебљине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назива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it-IT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Ламбертов</a:t>
            </a:r>
            <a:r>
              <a:rPr lang="it-IT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graphicFrame>
        <p:nvGraphicFramePr>
          <p:cNvPr id="50186" name="Object 4">
            <a:extLst>
              <a:ext uri="{FF2B5EF4-FFF2-40B4-BE49-F238E27FC236}">
                <a16:creationId xmlns:a16="http://schemas.microsoft.com/office/drawing/2014/main" id="{370009EE-6ABC-4C0B-8137-5BD2A4EB33C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70163" y="2781300"/>
          <a:ext cx="1189037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3" name="Equation" r:id="rId7" imgW="507960" imgH="177480" progId="Equation.3">
                  <p:embed/>
                </p:oleObj>
              </mc:Choice>
              <mc:Fallback>
                <p:oleObj name="Equation" r:id="rId7" imgW="507960" imgH="177480" progId="Equation.3">
                  <p:embed/>
                  <p:pic>
                    <p:nvPicPr>
                      <p:cNvPr id="50186" name="Object 4">
                        <a:extLst>
                          <a:ext uri="{FF2B5EF4-FFF2-40B4-BE49-F238E27FC236}">
                            <a16:creationId xmlns:a16="http://schemas.microsoft.com/office/drawing/2014/main" id="{370009EE-6ABC-4C0B-8137-5BD2A4EB33C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70163" y="2781300"/>
                        <a:ext cx="1189037" cy="42068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7" name="Object 6">
            <a:extLst>
              <a:ext uri="{FF2B5EF4-FFF2-40B4-BE49-F238E27FC236}">
                <a16:creationId xmlns:a16="http://schemas.microsoft.com/office/drawing/2014/main" id="{CB36DDD9-E28E-46C2-9CE6-86046CFA2B2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6800" y="3343275"/>
          <a:ext cx="1914525" cy="106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4" name="Equation" r:id="rId9" imgW="736560" imgH="457200" progId="Equation.3">
                  <p:embed/>
                </p:oleObj>
              </mc:Choice>
              <mc:Fallback>
                <p:oleObj name="Equation" r:id="rId9" imgW="736560" imgH="457200" progId="Equation.3">
                  <p:embed/>
                  <p:pic>
                    <p:nvPicPr>
                      <p:cNvPr id="50187" name="Object 6">
                        <a:extLst>
                          <a:ext uri="{FF2B5EF4-FFF2-40B4-BE49-F238E27FC236}">
                            <a16:creationId xmlns:a16="http://schemas.microsoft.com/office/drawing/2014/main" id="{CB36DDD9-E28E-46C2-9CE6-86046CFA2B2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6800" y="3343275"/>
                        <a:ext cx="1914525" cy="106045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8" name="Object 8">
            <a:extLst>
              <a:ext uri="{FF2B5EF4-FFF2-40B4-BE49-F238E27FC236}">
                <a16:creationId xmlns:a16="http://schemas.microsoft.com/office/drawing/2014/main" id="{0FB8449A-8474-4BD4-864F-D62BE2FCCF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1375" y="4581525"/>
          <a:ext cx="3400425" cy="1001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5" name="Equation" r:id="rId11" imgW="1523880" imgH="444240" progId="Equation.3">
                  <p:embed/>
                </p:oleObj>
              </mc:Choice>
              <mc:Fallback>
                <p:oleObj name="Equation" r:id="rId11" imgW="1523880" imgH="444240" progId="Equation.3">
                  <p:embed/>
                  <p:pic>
                    <p:nvPicPr>
                      <p:cNvPr id="50188" name="Object 8">
                        <a:extLst>
                          <a:ext uri="{FF2B5EF4-FFF2-40B4-BE49-F238E27FC236}">
                            <a16:creationId xmlns:a16="http://schemas.microsoft.com/office/drawing/2014/main" id="{0FB8449A-8474-4BD4-864F-D62BE2FCCF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1375" y="4581525"/>
                        <a:ext cx="3400425" cy="1001713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89" name="Object 9">
            <a:extLst>
              <a:ext uri="{FF2B5EF4-FFF2-40B4-BE49-F238E27FC236}">
                <a16:creationId xmlns:a16="http://schemas.microsoft.com/office/drawing/2014/main" id="{EABAA0A3-CA86-478C-968E-4FE66FBC11E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59338" y="2636838"/>
          <a:ext cx="2743200" cy="768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6" name="Equation" r:id="rId13" imgW="710891" imgH="203112" progId="Equation.3">
                  <p:embed/>
                </p:oleObj>
              </mc:Choice>
              <mc:Fallback>
                <p:oleObj name="Equation" r:id="rId13" imgW="710891" imgH="203112" progId="Equation.3">
                  <p:embed/>
                  <p:pic>
                    <p:nvPicPr>
                      <p:cNvPr id="50189" name="Object 9">
                        <a:extLst>
                          <a:ext uri="{FF2B5EF4-FFF2-40B4-BE49-F238E27FC236}">
                            <a16:creationId xmlns:a16="http://schemas.microsoft.com/office/drawing/2014/main" id="{EABAA0A3-CA86-478C-968E-4FE66FBC11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636838"/>
                        <a:ext cx="2743200" cy="768350"/>
                      </a:xfrm>
                      <a:prstGeom prst="rect">
                        <a:avLst/>
                      </a:prstGeom>
                      <a:solidFill>
                        <a:srgbClr val="00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0" name="Object 8">
            <a:extLst>
              <a:ext uri="{FF2B5EF4-FFF2-40B4-BE49-F238E27FC236}">
                <a16:creationId xmlns:a16="http://schemas.microsoft.com/office/drawing/2014/main" id="{6B58403A-E570-4801-BD01-F0615E7F9FA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913313" y="3500438"/>
          <a:ext cx="286385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7" name="Equation" r:id="rId15" imgW="672840" imgH="177480" progId="Equation.3">
                  <p:embed/>
                </p:oleObj>
              </mc:Choice>
              <mc:Fallback>
                <p:oleObj name="Equation" r:id="rId15" imgW="672840" imgH="177480" progId="Equation.3">
                  <p:embed/>
                  <p:pic>
                    <p:nvPicPr>
                      <p:cNvPr id="50190" name="Object 8">
                        <a:extLst>
                          <a:ext uri="{FF2B5EF4-FFF2-40B4-BE49-F238E27FC236}">
                            <a16:creationId xmlns:a16="http://schemas.microsoft.com/office/drawing/2014/main" id="{6B58403A-E570-4801-BD01-F0615E7F9FA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3313" y="3500438"/>
                        <a:ext cx="2863850" cy="771525"/>
                      </a:xfrm>
                      <a:prstGeom prst="rect">
                        <a:avLst/>
                      </a:prstGeom>
                      <a:solidFill>
                        <a:srgbClr val="FF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91" name="Text Box 5">
            <a:extLst>
              <a:ext uri="{FF2B5EF4-FFF2-40B4-BE49-F238E27FC236}">
                <a16:creationId xmlns:a16="http://schemas.microsoft.com/office/drawing/2014/main" id="{74532849-C7AE-4FE2-B634-36B589BD20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9338" y="4365625"/>
            <a:ext cx="3097212" cy="8302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Lambert – Beerov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квантитативну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анализу</a:t>
            </a:r>
            <a:endParaRPr lang="en-US" altLang="en-US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192" name="Rectangle 15">
            <a:extLst>
              <a:ext uri="{FF2B5EF4-FFF2-40B4-BE49-F238E27FC236}">
                <a16:creationId xmlns:a16="http://schemas.microsoft.com/office/drawing/2014/main" id="{2898AB8A-1EA7-48F2-B907-E3A1C3210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59338" y="5373688"/>
            <a:ext cx="3241675" cy="677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it-IT" altLang="en-US" sz="2000" b="1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моларни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апсортивитет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димензију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 dm</a:t>
            </a:r>
            <a:r>
              <a:rPr lang="it-IT" altLang="en-US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it-IT" altLang="en-US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</a:t>
            </a:r>
            <a:r>
              <a:rPr lang="it-IT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cm</a:t>
            </a:r>
            <a:r>
              <a:rPr lang="it-IT" altLang="en-US" b="1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it-IT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Date Placeholder 3">
            <a:extLst>
              <a:ext uri="{FF2B5EF4-FFF2-40B4-BE49-F238E27FC236}">
                <a16:creationId xmlns:a16="http://schemas.microsoft.com/office/drawing/2014/main" id="{8DCACCD1-1AD3-4332-978A-477DC7FF1D5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5150F36-C15F-42AE-87A1-14998A73D14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1203" name="Footer Placeholder 4">
            <a:extLst>
              <a:ext uri="{FF2B5EF4-FFF2-40B4-BE49-F238E27FC236}">
                <a16:creationId xmlns:a16="http://schemas.microsoft.com/office/drawing/2014/main" id="{A2B98647-69CA-4904-AA42-1E66CCC76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06168E-C772-4CBF-B697-CFB6F64FF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1A2CEF8E-B97A-47AA-8E8A-EA31D25E1C1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269633AD-F954-4CF8-9028-64E1C7117E4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914400" y="115888"/>
            <a:ext cx="7772400" cy="1138237"/>
          </a:xfrm>
        </p:spPr>
        <p:txBody>
          <a:bodyPr/>
          <a:lstStyle/>
          <a:p>
            <a:pPr algn="ctr" eaLnBrk="1" hangingPunct="1">
              <a:defRPr/>
            </a:pP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Спектрофотометријске</a:t>
            </a:r>
            <a:r>
              <a:rPr lang="sr-Latn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методе</a:t>
            </a:r>
            <a:r>
              <a:rPr lang="sr-Latn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r>
              <a:rPr lang="sr-Latn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sr-Latn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киселинских</a:t>
            </a:r>
            <a:r>
              <a:rPr lang="sr-Latn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константи</a:t>
            </a:r>
            <a:endParaRPr lang="sr-Latn-CS" sz="3200" b="1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6" name="Rectangle 5">
            <a:extLst>
              <a:ext uri="{FF2B5EF4-FFF2-40B4-BE49-F238E27FC236}">
                <a16:creationId xmlns:a16="http://schemas.microsoft.com/office/drawing/2014/main" id="{927777B7-7E6F-4CCE-A992-22A7364379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1543050"/>
            <a:ext cx="78486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слабо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растворне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води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-3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мала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altLang="en-US" sz="16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- [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доводи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великих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грешака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Врло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јаке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r>
              <a:rPr lang="en-US" altLang="en-US" sz="1600" b="1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&lt; 2)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врло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слабе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r>
              <a:rPr lang="en-US" altLang="en-US" sz="1600" b="1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&gt; 1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базе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титрацију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показују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знатну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en-US" altLang="en-US" sz="16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tot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- [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]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високим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растворне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неводеним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растварачима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такође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нису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погодне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потенциометријско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испитивање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1207" name="Rectangle 5">
            <a:extLst>
              <a:ext uri="{FF2B5EF4-FFF2-40B4-BE49-F238E27FC236}">
                <a16:creationId xmlns:a16="http://schemas.microsoft.com/office/drawing/2014/main" id="{8C8FAA7D-6A28-4C0F-8F24-FB308AFF9A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3990975"/>
            <a:ext cx="7920038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апсорбују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UV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видљивој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код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којих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место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протонације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депротонације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коњуговано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хромофорним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центром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припада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Засноване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мерењу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спектралних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промена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изазваних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протонацијом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депротонацијом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растворима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киселости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спектрима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депротонованог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облика.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Date Placeholder 3">
            <a:extLst>
              <a:ext uri="{FF2B5EF4-FFF2-40B4-BE49-F238E27FC236}">
                <a16:creationId xmlns:a16="http://schemas.microsoft.com/office/drawing/2014/main" id="{28E42F5F-8FA8-4262-A576-4A4598940B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85117F7-1AE2-4458-A127-7BC1E46961A7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2227" name="Footer Placeholder 4">
            <a:extLst>
              <a:ext uri="{FF2B5EF4-FFF2-40B4-BE49-F238E27FC236}">
                <a16:creationId xmlns:a16="http://schemas.microsoft.com/office/drawing/2014/main" id="{189FF339-57EE-4CF4-8BC5-DF40A5DBB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9ED72F-621B-4BF5-822F-F2D2C4CD6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0F52FBBB-701F-4C38-A093-5D62546696A6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2229" name="Rectangle 4">
            <a:extLst>
              <a:ext uri="{FF2B5EF4-FFF2-40B4-BE49-F238E27FC236}">
                <a16:creationId xmlns:a16="http://schemas.microsoft.com/office/drawing/2014/main" id="{54D5441A-8D17-499F-8B69-E84AE06117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5288" y="260350"/>
            <a:ext cx="8353425" cy="298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</a:t>
            </a:r>
            <a:r>
              <a:rPr lang="sr-Latn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поступак</a:t>
            </a:r>
            <a:r>
              <a:rPr lang="sr-Latn-CS" altLang="en-US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algn="just"/>
            <a:endParaRPr lang="sr-Cyrl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Серија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исте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различите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киселости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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апсорпциони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(λ)</a:t>
            </a:r>
          </a:p>
          <a:p>
            <a:pPr algn="just"/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Најнижа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спектар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највиша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спектар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депротонованог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ови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међусобно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разликују мерењем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апсорбанције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одређује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концентрациони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киселинско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базног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пара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датој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вредности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услов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следе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Lambert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Beer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ов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закон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52230" name="Rectangle 5">
            <a:extLst>
              <a:ext uri="{FF2B5EF4-FFF2-40B4-BE49-F238E27FC236}">
                <a16:creationId xmlns:a16="http://schemas.microsoft.com/office/drawing/2014/main" id="{284F6528-486A-4370-8A21-4E7E9B5C8F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313" y="3573463"/>
            <a:ext cx="8437562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Прелиминарна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испитивања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sr-Cyrl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ли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протонованог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депротонованог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међусобно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разликују 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sr-Cyrl-CS" altLang="en-US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При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којим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условима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постоје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чистом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облику</a:t>
            </a:r>
            <a:r>
              <a:rPr lang="sr-Latn-CS" altLang="en-US" sz="1600" b="1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sr-Cyrl-CS" altLang="en-US" sz="1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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испитиване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супстанце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око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10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-4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раствору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HCl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NaOH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= 10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mol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dm</a:t>
            </a:r>
            <a:r>
              <a:rPr lang="sr-Latn-C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~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2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12)  </a:t>
            </a:r>
          </a:p>
          <a:p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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±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1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и ако је разлика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&lt;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1% 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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спектри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чистим</a:t>
            </a:r>
            <a:r>
              <a:rPr lang="sr-Latn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облицима.</a:t>
            </a:r>
            <a:endParaRPr lang="sr-Latn-C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Date Placeholder 3">
            <a:extLst>
              <a:ext uri="{FF2B5EF4-FFF2-40B4-BE49-F238E27FC236}">
                <a16:creationId xmlns:a16="http://schemas.microsoft.com/office/drawing/2014/main" id="{CF6B4D51-AA61-4EA1-B2C7-C95149059B0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689796-639A-4BE7-B8E3-3B90F929670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3251" name="Footer Placeholder 4">
            <a:extLst>
              <a:ext uri="{FF2B5EF4-FFF2-40B4-BE49-F238E27FC236}">
                <a16:creationId xmlns:a16="http://schemas.microsoft.com/office/drawing/2014/main" id="{4FCF524B-76A8-4907-8607-A0ADCF36A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6AB904-3603-4D88-82DC-130999D18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9D5C20B-E296-4E40-8143-D59B3F3FE2C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55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3253" name="Rectangle 2">
            <a:extLst>
              <a:ext uri="{FF2B5EF4-FFF2-40B4-BE49-F238E27FC236}">
                <a16:creationId xmlns:a16="http://schemas.microsoft.com/office/drawing/2014/main" id="{03C867CF-4082-4466-BBC4-0F9E7975A3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3254" name="Object 1">
            <a:extLst>
              <a:ext uri="{FF2B5EF4-FFF2-40B4-BE49-F238E27FC236}">
                <a16:creationId xmlns:a16="http://schemas.microsoft.com/office/drawing/2014/main" id="{B7CF690D-96C2-4926-9A2D-0A555A7E04F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620713"/>
          <a:ext cx="7416800" cy="459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Chart" r:id="rId3" imgW="4229100" imgH="2619375" progId="Excel.Chart.8">
                  <p:embed/>
                </p:oleObj>
              </mc:Choice>
              <mc:Fallback>
                <p:oleObj name="Chart" r:id="rId3" imgW="4229100" imgH="2619375" progId="Excel.Chart.8">
                  <p:embed/>
                  <p:pic>
                    <p:nvPicPr>
                      <p:cNvPr id="53254" name="Object 1">
                        <a:extLst>
                          <a:ext uri="{FF2B5EF4-FFF2-40B4-BE49-F238E27FC236}">
                            <a16:creationId xmlns:a16="http://schemas.microsoft.com/office/drawing/2014/main" id="{B7CF690D-96C2-4926-9A2D-0A555A7E04F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620713"/>
                        <a:ext cx="7416800" cy="4594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5" name="Rectangle 6">
            <a:extLst>
              <a:ext uri="{FF2B5EF4-FFF2-40B4-BE49-F238E27FC236}">
                <a16:creationId xmlns:a16="http://schemas.microsoft.com/office/drawing/2014/main" id="{DC1A1A72-80CF-4F09-AF32-BDD49E8912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4213" y="5373688"/>
            <a:ext cx="7991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UV-Vis spectra: C</a:t>
            </a:r>
            <a:r>
              <a:rPr lang="en-US" altLang="en-US" baseline="-25000"/>
              <a:t>thimaltol</a:t>
            </a:r>
            <a:r>
              <a:rPr lang="en-US" altLang="en-US"/>
              <a:t> = 5.10 x 10</a:t>
            </a:r>
            <a:r>
              <a:rPr lang="en-US" altLang="en-US" baseline="30000"/>
              <a:t>-5</a:t>
            </a:r>
            <a:r>
              <a:rPr lang="en-US" altLang="en-US"/>
              <a:t> mol/dm</a:t>
            </a:r>
            <a:r>
              <a:rPr lang="en-US" altLang="en-US" baseline="30000"/>
              <a:t>3</a:t>
            </a:r>
            <a:r>
              <a:rPr lang="en-US" altLang="en-US"/>
              <a:t>, 0.1 mol/dm</a:t>
            </a:r>
            <a:r>
              <a:rPr lang="en-US" altLang="en-US" baseline="30000"/>
              <a:t>3</a:t>
            </a:r>
            <a:r>
              <a:rPr lang="en-US" altLang="en-US"/>
              <a:t> KCl, 15% MeOH</a:t>
            </a:r>
          </a:p>
        </p:txBody>
      </p:sp>
      <p:sp>
        <p:nvSpPr>
          <p:cNvPr id="53256" name="Rectangle 4">
            <a:extLst>
              <a:ext uri="{FF2B5EF4-FFF2-40B4-BE49-F238E27FC236}">
                <a16:creationId xmlns:a16="http://schemas.microsoft.com/office/drawing/2014/main" id="{F13391C8-9747-402F-8E1A-EC60B1A05B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3257" name="Object 3">
            <a:extLst>
              <a:ext uri="{FF2B5EF4-FFF2-40B4-BE49-F238E27FC236}">
                <a16:creationId xmlns:a16="http://schemas.microsoft.com/office/drawing/2014/main" id="{195B88BB-0FC0-4AC0-B30A-99AB708545E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219700" y="765175"/>
          <a:ext cx="2592388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7" name="CS ChemDraw Drawing" r:id="rId5" imgW="4303776" imgH="1629156" progId="ChemDraw.Document.6.0">
                  <p:embed/>
                </p:oleObj>
              </mc:Choice>
              <mc:Fallback>
                <p:oleObj name="CS ChemDraw Drawing" r:id="rId5" imgW="4303776" imgH="1629156" progId="ChemDraw.Document.6.0">
                  <p:embed/>
                  <p:pic>
                    <p:nvPicPr>
                      <p:cNvPr id="53257" name="Object 3">
                        <a:extLst>
                          <a:ext uri="{FF2B5EF4-FFF2-40B4-BE49-F238E27FC236}">
                            <a16:creationId xmlns:a16="http://schemas.microsoft.com/office/drawing/2014/main" id="{195B88BB-0FC0-4AC0-B30A-99AB708545E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9700" y="765175"/>
                        <a:ext cx="2592388" cy="9858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Date Placeholder 3">
            <a:extLst>
              <a:ext uri="{FF2B5EF4-FFF2-40B4-BE49-F238E27FC236}">
                <a16:creationId xmlns:a16="http://schemas.microsoft.com/office/drawing/2014/main" id="{A72EFF45-6C44-4135-9233-51B074934E4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A2ACBC01-3D09-4A43-B634-D3EEAD3AEB6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4275" name="Footer Placeholder 4">
            <a:extLst>
              <a:ext uri="{FF2B5EF4-FFF2-40B4-BE49-F238E27FC236}">
                <a16:creationId xmlns:a16="http://schemas.microsoft.com/office/drawing/2014/main" id="{FA838467-4FFD-495C-88A0-7B59CE174D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4FEDB-4B52-4AE2-9871-48280C526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40D1613-7D50-4786-A0FF-D5413A3BAA0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56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4277" name="Rectangle 4">
            <a:extLst>
              <a:ext uri="{FF2B5EF4-FFF2-40B4-BE49-F238E27FC236}">
                <a16:creationId xmlns:a16="http://schemas.microsoft.com/office/drawing/2014/main" id="{86BCB0B6-2431-470D-9D78-E25D2A1AC3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04813"/>
            <a:ext cx="4322763" cy="4619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Монопротична</a:t>
            </a:r>
            <a:r>
              <a:rPr lang="sr-Latn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киселина</a:t>
            </a:r>
            <a:r>
              <a:rPr lang="sr-Latn-CS" altLang="en-US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HA:</a:t>
            </a:r>
          </a:p>
        </p:txBody>
      </p:sp>
      <p:graphicFrame>
        <p:nvGraphicFramePr>
          <p:cNvPr id="54278" name="Object 5">
            <a:extLst>
              <a:ext uri="{FF2B5EF4-FFF2-40B4-BE49-F238E27FC236}">
                <a16:creationId xmlns:a16="http://schemas.microsoft.com/office/drawing/2014/main" id="{56EF174D-FB18-4CC4-A3F4-0E31795A04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44650" y="1384300"/>
          <a:ext cx="5602288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0" name="Equation" r:id="rId3" imgW="2679480" imgH="279360" progId="Equation.3">
                  <p:embed/>
                </p:oleObj>
              </mc:Choice>
              <mc:Fallback>
                <p:oleObj name="Equation" r:id="rId3" imgW="2679480" imgH="279360" progId="Equation.3">
                  <p:embed/>
                  <p:pic>
                    <p:nvPicPr>
                      <p:cNvPr id="54278" name="Object 5">
                        <a:extLst>
                          <a:ext uri="{FF2B5EF4-FFF2-40B4-BE49-F238E27FC236}">
                            <a16:creationId xmlns:a16="http://schemas.microsoft.com/office/drawing/2014/main" id="{56EF174D-FB18-4CC4-A3F4-0E31795A04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44650" y="1384300"/>
                        <a:ext cx="5602288" cy="584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9" name="Rectangle 6">
            <a:extLst>
              <a:ext uri="{FF2B5EF4-FFF2-40B4-BE49-F238E27FC236}">
                <a16:creationId xmlns:a16="http://schemas.microsoft.com/office/drawing/2014/main" id="{365C3C85-7CB0-4A1A-9BF8-04C4827D15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2133600"/>
            <a:ext cx="8115300" cy="400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λ(HA)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λ(A</a:t>
            </a:r>
            <a:r>
              <a:rPr lang="sr-Latn-CS" altLang="en-US" sz="20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ˉ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i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апсорбанције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HA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ˉ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њихове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смеше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4280" name="Rectangle 7">
            <a:extLst>
              <a:ext uri="{FF2B5EF4-FFF2-40B4-BE49-F238E27FC236}">
                <a16:creationId xmlns:a16="http://schemas.microsoft.com/office/drawing/2014/main" id="{C661225B-EFE6-47FC-8B6D-775C481160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450" y="2636838"/>
            <a:ext cx="7392988" cy="708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000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λ(HA)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i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λ(A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моларне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апсорптивности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датој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таласној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дужини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=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дужина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радне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кивете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54281" name="Object 4">
            <a:extLst>
              <a:ext uri="{FF2B5EF4-FFF2-40B4-BE49-F238E27FC236}">
                <a16:creationId xmlns:a16="http://schemas.microsoft.com/office/drawing/2014/main" id="{EBF878AC-A64D-4E45-BB8F-996C3870ED0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55875" y="3789363"/>
          <a:ext cx="3886200" cy="968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61" name="Equation" r:id="rId5" imgW="1714500" imgH="431800" progId="Equation.3">
                  <p:embed/>
                </p:oleObj>
              </mc:Choice>
              <mc:Fallback>
                <p:oleObj name="Equation" r:id="rId5" imgW="1714500" imgH="431800" progId="Equation.3">
                  <p:embed/>
                  <p:pic>
                    <p:nvPicPr>
                      <p:cNvPr id="54281" name="Object 4">
                        <a:extLst>
                          <a:ext uri="{FF2B5EF4-FFF2-40B4-BE49-F238E27FC236}">
                            <a16:creationId xmlns:a16="http://schemas.microsoft.com/office/drawing/2014/main" id="{EBF878AC-A64D-4E45-BB8F-996C3870ED0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3789363"/>
                        <a:ext cx="3886200" cy="968375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82" name="Rectangle 9">
            <a:extLst>
              <a:ext uri="{FF2B5EF4-FFF2-40B4-BE49-F238E27FC236}">
                <a16:creationId xmlns:a16="http://schemas.microsoft.com/office/drawing/2014/main" id="{130BB275-7C14-4727-9C89-D54CF5F49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1413" y="5157788"/>
            <a:ext cx="4149725" cy="3683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b="1"/>
              <a:t>Апсорбанца</a:t>
            </a:r>
            <a:r>
              <a:rPr lang="it-IT" altLang="en-US" b="1"/>
              <a:t> </a:t>
            </a:r>
            <a:r>
              <a:rPr lang="sr-Cyrl-CS" altLang="en-US" b="1"/>
              <a:t>је</a:t>
            </a:r>
            <a:r>
              <a:rPr lang="it-IT" altLang="en-US" b="1"/>
              <a:t> </a:t>
            </a:r>
            <a:r>
              <a:rPr lang="sr-Cyrl-CS" altLang="en-US" b="1"/>
              <a:t>адитивна</a:t>
            </a:r>
            <a:r>
              <a:rPr lang="it-IT" altLang="en-US" b="1"/>
              <a:t> </a:t>
            </a:r>
            <a:r>
              <a:rPr lang="sr-Cyrl-CS" altLang="en-US" b="1"/>
              <a:t>величина</a:t>
            </a:r>
            <a:endParaRPr lang="en-US" altLang="en-U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Date Placeholder 3">
            <a:extLst>
              <a:ext uri="{FF2B5EF4-FFF2-40B4-BE49-F238E27FC236}">
                <a16:creationId xmlns:a16="http://schemas.microsoft.com/office/drawing/2014/main" id="{0A589A57-A7B3-4C43-9CC2-A21E14A8697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D7A490C9-AF41-498A-A5FB-CCFC2932EF81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5299" name="Footer Placeholder 4">
            <a:extLst>
              <a:ext uri="{FF2B5EF4-FFF2-40B4-BE49-F238E27FC236}">
                <a16:creationId xmlns:a16="http://schemas.microsoft.com/office/drawing/2014/main" id="{F6D60655-5558-4D90-AA00-2D215EAC1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B031E-122F-4C4F-B85D-DC026D4C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991605BD-857A-4D6B-87C6-34343D4ED134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57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55301" name="Object 6">
            <a:extLst>
              <a:ext uri="{FF2B5EF4-FFF2-40B4-BE49-F238E27FC236}">
                <a16:creationId xmlns:a16="http://schemas.microsoft.com/office/drawing/2014/main" id="{5D254639-371F-4E09-A495-EDCDC4EF33F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011863" y="2276475"/>
          <a:ext cx="26908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99" name="Equation" r:id="rId3" imgW="1346040" imgH="495000" progId="Equation.3">
                  <p:embed/>
                </p:oleObj>
              </mc:Choice>
              <mc:Fallback>
                <p:oleObj name="Equation" r:id="rId3" imgW="1346040" imgH="495000" progId="Equation.3">
                  <p:embed/>
                  <p:pic>
                    <p:nvPicPr>
                      <p:cNvPr id="55301" name="Object 6">
                        <a:extLst>
                          <a:ext uri="{FF2B5EF4-FFF2-40B4-BE49-F238E27FC236}">
                            <a16:creationId xmlns:a16="http://schemas.microsoft.com/office/drawing/2014/main" id="{5D254639-371F-4E09-A495-EDCDC4EF33F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11863" y="2276475"/>
                        <a:ext cx="2690812" cy="990600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2" name="Object 7">
            <a:extLst>
              <a:ext uri="{FF2B5EF4-FFF2-40B4-BE49-F238E27FC236}">
                <a16:creationId xmlns:a16="http://schemas.microsoft.com/office/drawing/2014/main" id="{8010080A-CA72-41B1-B6EE-017D32CD571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11200" y="3849688"/>
          <a:ext cx="345281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0" name="Equation" r:id="rId5" imgW="1726920" imgH="495000" progId="Equation.3">
                  <p:embed/>
                </p:oleObj>
              </mc:Choice>
              <mc:Fallback>
                <p:oleObj name="Equation" r:id="rId5" imgW="1726920" imgH="495000" progId="Equation.3">
                  <p:embed/>
                  <p:pic>
                    <p:nvPicPr>
                      <p:cNvPr id="55302" name="Object 7">
                        <a:extLst>
                          <a:ext uri="{FF2B5EF4-FFF2-40B4-BE49-F238E27FC236}">
                            <a16:creationId xmlns:a16="http://schemas.microsoft.com/office/drawing/2014/main" id="{8010080A-CA72-41B1-B6EE-017D32CD57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200" y="3849688"/>
                        <a:ext cx="3452813" cy="990600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303" name="Object 9">
            <a:extLst>
              <a:ext uri="{FF2B5EF4-FFF2-40B4-BE49-F238E27FC236}">
                <a16:creationId xmlns:a16="http://schemas.microsoft.com/office/drawing/2014/main" id="{C6931257-B1E1-4149-BB54-1027A1B113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55650" y="2276475"/>
          <a:ext cx="4767263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1" name="Equation" r:id="rId7" imgW="2387520" imgH="495000" progId="Equation.3">
                  <p:embed/>
                </p:oleObj>
              </mc:Choice>
              <mc:Fallback>
                <p:oleObj name="Equation" r:id="rId7" imgW="2387520" imgH="495000" progId="Equation.3">
                  <p:embed/>
                  <p:pic>
                    <p:nvPicPr>
                      <p:cNvPr id="55303" name="Object 9">
                        <a:extLst>
                          <a:ext uri="{FF2B5EF4-FFF2-40B4-BE49-F238E27FC236}">
                            <a16:creationId xmlns:a16="http://schemas.microsoft.com/office/drawing/2014/main" id="{C6931257-B1E1-4149-BB54-1027A1B113A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2276475"/>
                        <a:ext cx="4767263" cy="98901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4" name="TextBox 9">
            <a:extLst>
              <a:ext uri="{FF2B5EF4-FFF2-40B4-BE49-F238E27FC236}">
                <a16:creationId xmlns:a16="http://schemas.microsoft.com/office/drawing/2014/main" id="{B6F00991-F2A0-48AC-A076-CEA4B7BB41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4938" y="4035425"/>
            <a:ext cx="36496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000">
                <a:cs typeface="Arial" panose="020B0604020202020204" pitchFamily="34" charset="0"/>
              </a:rPr>
              <a:t>Спектрофотометријска</a:t>
            </a:r>
            <a:endParaRPr lang="en-US" altLang="en-US" sz="2000">
              <a:cs typeface="Arial" panose="020B0604020202020204" pitchFamily="34" charset="0"/>
            </a:endParaRPr>
          </a:p>
          <a:p>
            <a:r>
              <a:rPr lang="en-US" altLang="en-US" sz="2000">
                <a:cs typeface="Arial" panose="020B0604020202020204" pitchFamily="34" charset="0"/>
              </a:rPr>
              <a:t>Henderson-Haselbahova </a:t>
            </a:r>
            <a:r>
              <a:rPr lang="sr-Cyrl-CS" altLang="en-US" sz="2000">
                <a:cs typeface="Arial" panose="020B0604020202020204" pitchFamily="34" charset="0"/>
              </a:rPr>
              <a:t>једн</a:t>
            </a:r>
            <a:r>
              <a:rPr lang="en-US" altLang="en-US" sz="2000">
                <a:cs typeface="Arial" panose="020B0604020202020204" pitchFamily="34" charset="0"/>
              </a:rPr>
              <a:t>.</a:t>
            </a:r>
          </a:p>
        </p:txBody>
      </p:sp>
      <p:sp>
        <p:nvSpPr>
          <p:cNvPr id="12" name="Left Arrow 11">
            <a:extLst>
              <a:ext uri="{FF2B5EF4-FFF2-40B4-BE49-F238E27FC236}">
                <a16:creationId xmlns:a16="http://schemas.microsoft.com/office/drawing/2014/main" id="{465E9A87-7970-4753-860D-F1F059C6C5F3}"/>
              </a:ext>
            </a:extLst>
          </p:cNvPr>
          <p:cNvSpPr>
            <a:spLocks noChangeAspect="1"/>
          </p:cNvSpPr>
          <p:nvPr/>
        </p:nvSpPr>
        <p:spPr>
          <a:xfrm>
            <a:off x="4572000" y="4321175"/>
            <a:ext cx="488950" cy="242888"/>
          </a:xfrm>
          <a:prstGeom prst="lef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306" name="Rectangle 23">
            <a:extLst>
              <a:ext uri="{FF2B5EF4-FFF2-40B4-BE49-F238E27FC236}">
                <a16:creationId xmlns:a16="http://schemas.microsoft.com/office/drawing/2014/main" id="{302CD80A-5715-45F4-A769-907BD7402F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5307" name="Object 2">
            <a:extLst>
              <a:ext uri="{FF2B5EF4-FFF2-40B4-BE49-F238E27FC236}">
                <a16:creationId xmlns:a16="http://schemas.microsoft.com/office/drawing/2014/main" id="{AF44E957-3917-42C9-A829-58BFB1945D77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7725" y="669925"/>
          <a:ext cx="2397125" cy="909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2" name="Equation" r:id="rId9" imgW="1320480" imgH="507960" progId="Equation.3">
                  <p:embed/>
                </p:oleObj>
              </mc:Choice>
              <mc:Fallback>
                <p:oleObj name="Equation" r:id="rId9" imgW="1320480" imgH="507960" progId="Equation.3">
                  <p:embed/>
                  <p:pic>
                    <p:nvPicPr>
                      <p:cNvPr id="55307" name="Object 2">
                        <a:extLst>
                          <a:ext uri="{FF2B5EF4-FFF2-40B4-BE49-F238E27FC236}">
                            <a16:creationId xmlns:a16="http://schemas.microsoft.com/office/drawing/2014/main" id="{AF44E957-3917-42C9-A829-58BFB1945D7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7725" y="669925"/>
                        <a:ext cx="2397125" cy="909638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8" name="Rectangle 25">
            <a:extLst>
              <a:ext uri="{FF2B5EF4-FFF2-40B4-BE49-F238E27FC236}">
                <a16:creationId xmlns:a16="http://schemas.microsoft.com/office/drawing/2014/main" id="{241EE018-F269-406C-B71A-6A74C1AEC0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  <p:graphicFrame>
        <p:nvGraphicFramePr>
          <p:cNvPr id="55309" name="Object 4">
            <a:extLst>
              <a:ext uri="{FF2B5EF4-FFF2-40B4-BE49-F238E27FC236}">
                <a16:creationId xmlns:a16="http://schemas.microsoft.com/office/drawing/2014/main" id="{5A89EFA4-E820-45CD-B87D-440F7B2715E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448300" y="655638"/>
          <a:ext cx="2441575" cy="938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703" name="Equation" r:id="rId11" imgW="1295280" imgH="495000" progId="Equation.3">
                  <p:embed/>
                </p:oleObj>
              </mc:Choice>
              <mc:Fallback>
                <p:oleObj name="Equation" r:id="rId11" imgW="1295280" imgH="495000" progId="Equation.3">
                  <p:embed/>
                  <p:pic>
                    <p:nvPicPr>
                      <p:cNvPr id="55309" name="Object 4">
                        <a:extLst>
                          <a:ext uri="{FF2B5EF4-FFF2-40B4-BE49-F238E27FC236}">
                            <a16:creationId xmlns:a16="http://schemas.microsoft.com/office/drawing/2014/main" id="{5A89EFA4-E820-45CD-B87D-440F7B2715E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48300" y="655638"/>
                        <a:ext cx="2441575" cy="938212"/>
                      </a:xfrm>
                      <a:prstGeom prst="rect">
                        <a:avLst/>
                      </a:prstGeom>
                      <a:solidFill>
                        <a:srgbClr val="FFFF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10" name="Rectangle 27">
            <a:extLst>
              <a:ext uri="{FF2B5EF4-FFF2-40B4-BE49-F238E27FC236}">
                <a16:creationId xmlns:a16="http://schemas.microsoft.com/office/drawing/2014/main" id="{17F3B42E-1120-4332-8369-34E9F09D731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Date Placeholder 3">
            <a:extLst>
              <a:ext uri="{FF2B5EF4-FFF2-40B4-BE49-F238E27FC236}">
                <a16:creationId xmlns:a16="http://schemas.microsoft.com/office/drawing/2014/main" id="{32ED7A11-FB3C-47B7-BD1D-5A2B1A44350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7F2DED90-AA98-4932-A087-6988729BE77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6323" name="Footer Placeholder 4">
            <a:extLst>
              <a:ext uri="{FF2B5EF4-FFF2-40B4-BE49-F238E27FC236}">
                <a16:creationId xmlns:a16="http://schemas.microsoft.com/office/drawing/2014/main" id="{6993A937-D417-4155-A8B4-B5CA54972E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4800C4-BE07-4823-A492-E11F3AF4C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BF78DEB-D3F6-4114-A23C-E5B275516596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58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6325" name="Rectangle 4">
            <a:extLst>
              <a:ext uri="{FF2B5EF4-FFF2-40B4-BE49-F238E27FC236}">
                <a16:creationId xmlns:a16="http://schemas.microsoft.com/office/drawing/2014/main" id="{5FE7D3C8-1738-478E-BC78-0ADD66E6643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0825" y="473075"/>
            <a:ext cx="535463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152352" bIns="38088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13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Linearizacija titracione krive</a:t>
            </a:r>
            <a:endParaRPr lang="sr-Latn-CS" altLang="en-US" sz="32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6326" name="Object 5">
            <a:extLst>
              <a:ext uri="{FF2B5EF4-FFF2-40B4-BE49-F238E27FC236}">
                <a16:creationId xmlns:a16="http://schemas.microsoft.com/office/drawing/2014/main" id="{1775FE84-5ADE-4586-BCB7-5FCF5E218D7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454150" y="2078038"/>
          <a:ext cx="3427413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703" name="Equation" r:id="rId3" imgW="1714320" imgH="495000" progId="Equation.3">
                  <p:embed/>
                </p:oleObj>
              </mc:Choice>
              <mc:Fallback>
                <p:oleObj name="Equation" r:id="rId3" imgW="1714320" imgH="495000" progId="Equation.3">
                  <p:embed/>
                  <p:pic>
                    <p:nvPicPr>
                      <p:cNvPr id="56326" name="Object 5">
                        <a:extLst>
                          <a:ext uri="{FF2B5EF4-FFF2-40B4-BE49-F238E27FC236}">
                            <a16:creationId xmlns:a16="http://schemas.microsoft.com/office/drawing/2014/main" id="{1775FE84-5ADE-4586-BCB7-5FCF5E218D7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4150" y="2078038"/>
                        <a:ext cx="3427413" cy="990600"/>
                      </a:xfrm>
                      <a:prstGeom prst="rect">
                        <a:avLst/>
                      </a:prstGeom>
                      <a:noFill/>
                      <a:ln w="57150" cmpd="thinThick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7" name="Rectangle 6">
            <a:extLst>
              <a:ext uri="{FF2B5EF4-FFF2-40B4-BE49-F238E27FC236}">
                <a16:creationId xmlns:a16="http://schemas.microsoft.com/office/drawing/2014/main" id="{4F22C512-97AD-4EE2-BF78-0D273C8ED7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75013" y="3559175"/>
            <a:ext cx="51577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права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нагибом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+1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одсечком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–pK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6328" name="Rectangle 7">
            <a:extLst>
              <a:ext uri="{FF2B5EF4-FFF2-40B4-BE49-F238E27FC236}">
                <a16:creationId xmlns:a16="http://schemas.microsoft.com/office/drawing/2014/main" id="{1FE8D807-38B5-44E9-BDC9-A62EE98236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963" y="442595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n-US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329" name="Text Box 12">
            <a:extLst>
              <a:ext uri="{FF2B5EF4-FFF2-40B4-BE49-F238E27FC236}">
                <a16:creationId xmlns:a16="http://schemas.microsoft.com/office/drawing/2014/main" id="{BCA3C11A-77DD-48A8-AD4F-B55D795A8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7088" y="4581525"/>
            <a:ext cx="7874000" cy="4619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Морају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апсорбанције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чистих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HA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4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ˉ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Date Placeholder 3">
            <a:extLst>
              <a:ext uri="{FF2B5EF4-FFF2-40B4-BE49-F238E27FC236}">
                <a16:creationId xmlns:a16="http://schemas.microsoft.com/office/drawing/2014/main" id="{19F8594F-C852-4E7B-9534-5FE2AA88472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9BA05B7-59C7-4758-B62D-C138DFFDC196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7347" name="Footer Placeholder 4">
            <a:extLst>
              <a:ext uri="{FF2B5EF4-FFF2-40B4-BE49-F238E27FC236}">
                <a16:creationId xmlns:a16="http://schemas.microsoft.com/office/drawing/2014/main" id="{48113ABE-59A4-4325-AFE8-2A02C95A81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5F260-A595-4B95-999D-DB3C06BB41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4303C3C-17B0-46E1-A342-C090DA28A8D6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59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7349" name="Rectangle 4">
            <a:extLst>
              <a:ext uri="{FF2B5EF4-FFF2-40B4-BE49-F238E27FC236}">
                <a16:creationId xmlns:a16="http://schemas.microsoft.com/office/drawing/2014/main" id="{9402773D-B7F0-4488-BB76-A45A63DF4B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0113" y="692150"/>
            <a:ext cx="7262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спектре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чистих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57350" name="Object 7">
            <a:extLst>
              <a:ext uri="{FF2B5EF4-FFF2-40B4-BE49-F238E27FC236}">
                <a16:creationId xmlns:a16="http://schemas.microsoft.com/office/drawing/2014/main" id="{69CB920E-ED06-4E11-BF1E-4BD9D01FC01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411413" y="2420938"/>
          <a:ext cx="5805487" cy="68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2" name="Equation" r:id="rId3" imgW="2896320" imgH="343267" progId="Equation.3">
                  <p:embed/>
                </p:oleObj>
              </mc:Choice>
              <mc:Fallback>
                <p:oleObj name="Equation" r:id="rId3" imgW="2896320" imgH="343267" progId="Equation.3">
                  <p:embed/>
                  <p:pic>
                    <p:nvPicPr>
                      <p:cNvPr id="57350" name="Object 7">
                        <a:extLst>
                          <a:ext uri="{FF2B5EF4-FFF2-40B4-BE49-F238E27FC236}">
                            <a16:creationId xmlns:a16="http://schemas.microsoft.com/office/drawing/2014/main" id="{69CB920E-ED06-4E11-BF1E-4BD9D01FC01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2420938"/>
                        <a:ext cx="5805487" cy="68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1" name="Object 8">
            <a:extLst>
              <a:ext uri="{FF2B5EF4-FFF2-40B4-BE49-F238E27FC236}">
                <a16:creationId xmlns:a16="http://schemas.microsoft.com/office/drawing/2014/main" id="{A337ABFA-518C-46B8-863F-212986B8038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39750" y="1412875"/>
          <a:ext cx="4567238" cy="93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3" name="Equation" r:id="rId5" imgW="2286588" imgH="467665" progId="Equation.3">
                  <p:embed/>
                </p:oleObj>
              </mc:Choice>
              <mc:Fallback>
                <p:oleObj name="Equation" r:id="rId5" imgW="2286588" imgH="467665" progId="Equation.3">
                  <p:embed/>
                  <p:pic>
                    <p:nvPicPr>
                      <p:cNvPr id="57351" name="Object 8">
                        <a:extLst>
                          <a:ext uri="{FF2B5EF4-FFF2-40B4-BE49-F238E27FC236}">
                            <a16:creationId xmlns:a16="http://schemas.microsoft.com/office/drawing/2014/main" id="{A337ABFA-518C-46B8-863F-212986B8038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1412875"/>
                        <a:ext cx="4567238" cy="935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2" name="Text Box 9">
            <a:extLst>
              <a:ext uri="{FF2B5EF4-FFF2-40B4-BE49-F238E27FC236}">
                <a16:creationId xmlns:a16="http://schemas.microsoft.com/office/drawing/2014/main" id="{0A471B6E-89F1-4328-881A-24453C7779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2565400"/>
            <a:ext cx="12207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graphicFrame>
        <p:nvGraphicFramePr>
          <p:cNvPr id="57353" name="Object 10">
            <a:extLst>
              <a:ext uri="{FF2B5EF4-FFF2-40B4-BE49-F238E27FC236}">
                <a16:creationId xmlns:a16="http://schemas.microsoft.com/office/drawing/2014/main" id="{371BF031-D035-472E-AC8B-A3682843B3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338388" y="3322638"/>
          <a:ext cx="3500437" cy="912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4" name="Equation" r:id="rId7" imgW="1752600" imgH="457200" progId="Equation.3">
                  <p:embed/>
                </p:oleObj>
              </mc:Choice>
              <mc:Fallback>
                <p:oleObj name="Equation" r:id="rId7" imgW="1752600" imgH="457200" progId="Equation.3">
                  <p:embed/>
                  <p:pic>
                    <p:nvPicPr>
                      <p:cNvPr id="57353" name="Object 10">
                        <a:extLst>
                          <a:ext uri="{FF2B5EF4-FFF2-40B4-BE49-F238E27FC236}">
                            <a16:creationId xmlns:a16="http://schemas.microsoft.com/office/drawing/2014/main" id="{371BF031-D035-472E-AC8B-A3682843B3E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8388" y="3322638"/>
                        <a:ext cx="3500437" cy="912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354" name="Object 11">
            <a:extLst>
              <a:ext uri="{FF2B5EF4-FFF2-40B4-BE49-F238E27FC236}">
                <a16:creationId xmlns:a16="http://schemas.microsoft.com/office/drawing/2014/main" id="{7F794595-5910-417B-9FEA-F0540F2CC8C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763713" y="4508500"/>
          <a:ext cx="6075362" cy="860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5" name="Equation" r:id="rId9" imgW="3038579" imgH="429444" progId="Equation.3">
                  <p:embed/>
                </p:oleObj>
              </mc:Choice>
              <mc:Fallback>
                <p:oleObj name="Equation" r:id="rId9" imgW="3038579" imgH="429444" progId="Equation.3">
                  <p:embed/>
                  <p:pic>
                    <p:nvPicPr>
                      <p:cNvPr id="57354" name="Object 11">
                        <a:extLst>
                          <a:ext uri="{FF2B5EF4-FFF2-40B4-BE49-F238E27FC236}">
                            <a16:creationId xmlns:a16="http://schemas.microsoft.com/office/drawing/2014/main" id="{7F794595-5910-417B-9FEA-F0540F2CC8C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4508500"/>
                        <a:ext cx="6075362" cy="860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355" name="Text Box 12">
            <a:extLst>
              <a:ext uri="{FF2B5EF4-FFF2-40B4-BE49-F238E27FC236}">
                <a16:creationId xmlns:a16="http://schemas.microsoft.com/office/drawing/2014/main" id="{88274BAC-0F77-49E0-A69D-027F1919DB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2988" y="3500438"/>
            <a:ext cx="6540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</p:txBody>
      </p:sp>
      <p:sp>
        <p:nvSpPr>
          <p:cNvPr id="57356" name="Rectangle 13">
            <a:extLst>
              <a:ext uri="{FF2B5EF4-FFF2-40B4-BE49-F238E27FC236}">
                <a16:creationId xmlns:a16="http://schemas.microsoft.com/office/drawing/2014/main" id="{9D9C6B92-F8DE-4562-9AD4-F63F2D3461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5588000"/>
            <a:ext cx="8137525" cy="4000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0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потребно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само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једног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чистог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!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416800" cy="935038"/>
          </a:xfrm>
        </p:spPr>
        <p:txBody>
          <a:bodyPr/>
          <a:lstStyle/>
          <a:p>
            <a:pPr algn="ctr"/>
            <a:br>
              <a:rPr lang="sr-Cyrl-CS" sz="1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</a:t>
            </a:r>
            <a:b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HENDERSON-HASSELBALCH-</a:t>
            </a: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ове</a:t>
            </a:r>
            <a:br>
              <a:rPr lang="en-U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ЈЕДНАЧИНЕ</a:t>
            </a:r>
            <a:endParaRPr lang="en-US" sz="1800" b="1" i="1" baseline="-2500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15CF4E60-93E9-4D1F-A0D1-0E604D14BAD2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16389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F25BC26C-B2CF-4B0C-A64B-DA80F00D9369}" type="datetime1">
              <a:rPr lang="en-US" smtClean="0"/>
              <a:t>10/9/2018</a:t>
            </a:fld>
            <a:endParaRPr lang="en-US"/>
          </a:p>
        </p:txBody>
      </p:sp>
      <p:grpSp>
        <p:nvGrpSpPr>
          <p:cNvPr id="3" name="Group 14"/>
          <p:cNvGrpSpPr>
            <a:grpSpLocks noChangeAspect="1"/>
          </p:cNvGrpSpPr>
          <p:nvPr/>
        </p:nvGrpSpPr>
        <p:grpSpPr bwMode="auto">
          <a:xfrm>
            <a:off x="611560" y="1607642"/>
            <a:ext cx="2881312" cy="957262"/>
            <a:chOff x="475" y="2675"/>
            <a:chExt cx="1815" cy="603"/>
          </a:xfrm>
          <a:solidFill>
            <a:schemeClr val="bg1"/>
          </a:solidFill>
        </p:grpSpPr>
        <p:sp>
          <p:nvSpPr>
            <p:cNvPr id="9" name="AutoShape 13"/>
            <p:cNvSpPr>
              <a:spLocks noChangeAspect="1" noChangeArrowheads="1" noTextEdit="1"/>
            </p:cNvSpPr>
            <p:nvPr/>
          </p:nvSpPr>
          <p:spPr bwMode="auto">
            <a:xfrm>
              <a:off x="476" y="2750"/>
              <a:ext cx="1724" cy="5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475" y="2749"/>
              <a:ext cx="1724" cy="5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Rectangle 16"/>
            <p:cNvSpPr>
              <a:spLocks noChangeArrowheads="1"/>
            </p:cNvSpPr>
            <p:nvPr/>
          </p:nvSpPr>
          <p:spPr bwMode="auto">
            <a:xfrm>
              <a:off x="476" y="2750"/>
              <a:ext cx="1814" cy="52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Rectangle 17"/>
            <p:cNvSpPr>
              <a:spLocks noChangeArrowheads="1"/>
            </p:cNvSpPr>
            <p:nvPr/>
          </p:nvSpPr>
          <p:spPr bwMode="auto">
            <a:xfrm>
              <a:off x="1800" y="2675"/>
              <a:ext cx="0" cy="1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Rectangle 18"/>
            <p:cNvSpPr>
              <a:spLocks noChangeArrowheads="1"/>
            </p:cNvSpPr>
            <p:nvPr/>
          </p:nvSpPr>
          <p:spPr bwMode="auto">
            <a:xfrm>
              <a:off x="2112" y="2675"/>
              <a:ext cx="0" cy="1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Rectangle 19"/>
            <p:cNvSpPr>
              <a:spLocks noChangeArrowheads="1"/>
            </p:cNvSpPr>
            <p:nvPr/>
          </p:nvSpPr>
          <p:spPr bwMode="auto">
            <a:xfrm>
              <a:off x="1824" y="2886"/>
              <a:ext cx="0" cy="1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Rectangle 20"/>
            <p:cNvSpPr>
              <a:spLocks noChangeArrowheads="1"/>
            </p:cNvSpPr>
            <p:nvPr/>
          </p:nvSpPr>
          <p:spPr bwMode="auto">
            <a:xfrm>
              <a:off x="2096" y="2886"/>
              <a:ext cx="0" cy="1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795" y="3006"/>
              <a:ext cx="369" cy="1"/>
            </a:xfrm>
            <a:prstGeom prst="line">
              <a:avLst/>
            </a:prstGeom>
            <a:grp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2072" y="3004"/>
              <a:ext cx="0" cy="17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Rectangle 23"/>
            <p:cNvSpPr>
              <a:spLocks noChangeArrowheads="1"/>
            </p:cNvSpPr>
            <p:nvPr/>
          </p:nvSpPr>
          <p:spPr bwMode="auto">
            <a:xfrm>
              <a:off x="1373" y="2861"/>
              <a:ext cx="222" cy="2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20" name="Rectangle 24"/>
            <p:cNvSpPr>
              <a:spLocks noChangeArrowheads="1"/>
            </p:cNvSpPr>
            <p:nvPr/>
          </p:nvSpPr>
          <p:spPr bwMode="auto">
            <a:xfrm>
              <a:off x="896" y="2861"/>
              <a:ext cx="222" cy="2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21" name="Rectangle 25"/>
            <p:cNvSpPr>
              <a:spLocks noChangeArrowheads="1"/>
            </p:cNvSpPr>
            <p:nvPr/>
          </p:nvSpPr>
          <p:spPr bwMode="auto">
            <a:xfrm>
              <a:off x="1882" y="3022"/>
              <a:ext cx="313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[A</a:t>
              </a:r>
              <a:r>
                <a:rPr lang="en-US" sz="2400" i="1" baseline="300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22" name="Rectangle 26"/>
            <p:cNvSpPr>
              <a:spLocks noChangeArrowheads="1"/>
            </p:cNvSpPr>
            <p:nvPr/>
          </p:nvSpPr>
          <p:spPr bwMode="auto">
            <a:xfrm>
              <a:off x="1859" y="2763"/>
              <a:ext cx="410" cy="233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[HA]</a:t>
              </a:r>
              <a:endParaRPr lang="en-US"/>
            </a:p>
          </p:txBody>
        </p:sp>
        <p:sp>
          <p:nvSpPr>
            <p:cNvPr id="23" name="Rectangle 27"/>
            <p:cNvSpPr>
              <a:spLocks noChangeArrowheads="1"/>
            </p:cNvSpPr>
            <p:nvPr/>
          </p:nvSpPr>
          <p:spPr bwMode="auto">
            <a:xfrm>
              <a:off x="1074" y="2882"/>
              <a:ext cx="315" cy="2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pH</a:t>
              </a:r>
              <a:endParaRPr lang="en-US"/>
            </a:p>
          </p:txBody>
        </p:sp>
        <p:sp>
          <p:nvSpPr>
            <p:cNvPr id="24" name="Rectangle 28"/>
            <p:cNvSpPr>
              <a:spLocks noChangeArrowheads="1"/>
            </p:cNvSpPr>
            <p:nvPr/>
          </p:nvSpPr>
          <p:spPr bwMode="auto">
            <a:xfrm>
              <a:off x="527" y="2882"/>
              <a:ext cx="304" cy="2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pK</a:t>
              </a:r>
              <a:endParaRPr lang="en-US"/>
            </a:p>
          </p:txBody>
        </p:sp>
        <p:sp>
          <p:nvSpPr>
            <p:cNvPr id="25" name="Rectangle 29"/>
            <p:cNvSpPr>
              <a:spLocks noChangeArrowheads="1"/>
            </p:cNvSpPr>
            <p:nvPr/>
          </p:nvSpPr>
          <p:spPr bwMode="auto">
            <a:xfrm>
              <a:off x="765" y="3002"/>
              <a:ext cx="101" cy="1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26" name="Rectangle 30"/>
            <p:cNvSpPr>
              <a:spLocks noChangeArrowheads="1"/>
            </p:cNvSpPr>
            <p:nvPr/>
          </p:nvSpPr>
          <p:spPr bwMode="auto">
            <a:xfrm>
              <a:off x="1518" y="2882"/>
              <a:ext cx="326" cy="25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defRPr/>
              </a:pPr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</p:grpSp>
      <p:pic>
        <p:nvPicPr>
          <p:cNvPr id="1639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1673225"/>
            <a:ext cx="270510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13" y="2708275"/>
            <a:ext cx="40957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6393" name="Group 31"/>
          <p:cNvGrpSpPr>
            <a:grpSpLocks/>
          </p:cNvGrpSpPr>
          <p:nvPr/>
        </p:nvGrpSpPr>
        <p:grpSpPr bwMode="auto">
          <a:xfrm>
            <a:off x="179388" y="3357563"/>
            <a:ext cx="8775700" cy="790575"/>
            <a:chOff x="251520" y="4437112"/>
            <a:chExt cx="8775129" cy="790575"/>
          </a:xfrm>
        </p:grpSpPr>
        <p:sp>
          <p:nvSpPr>
            <p:cNvPr id="16401" name="TextBox 28"/>
            <p:cNvSpPr txBox="1">
              <a:spLocks noChangeArrowheads="1"/>
            </p:cNvSpPr>
            <p:nvPr/>
          </p:nvSpPr>
          <p:spPr bwMode="auto">
            <a:xfrm>
              <a:off x="251520" y="4643844"/>
              <a:ext cx="4689041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=                                 =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402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880742" y="4437112"/>
              <a:ext cx="161925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40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4788024" y="4437112"/>
              <a:ext cx="4238625" cy="79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94" name="Group 37"/>
          <p:cNvGrpSpPr>
            <a:grpSpLocks/>
          </p:cNvGrpSpPr>
          <p:nvPr/>
        </p:nvGrpSpPr>
        <p:grpSpPr bwMode="auto">
          <a:xfrm>
            <a:off x="1908175" y="4365625"/>
            <a:ext cx="5397500" cy="714375"/>
            <a:chOff x="107504" y="4730849"/>
            <a:chExt cx="5397971" cy="714375"/>
          </a:xfrm>
        </p:grpSpPr>
        <p:sp>
          <p:nvSpPr>
            <p:cNvPr id="16399" name="TextBox 33"/>
            <p:cNvSpPr txBox="1">
              <a:spLocks noChangeArrowheads="1"/>
            </p:cNvSpPr>
            <p:nvPr/>
          </p:nvSpPr>
          <p:spPr bwMode="auto">
            <a:xfrm>
              <a:off x="107504" y="4859868"/>
              <a:ext cx="282795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400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771800" y="4730849"/>
              <a:ext cx="2733675" cy="714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6395" name="Group 42"/>
          <p:cNvGrpSpPr>
            <a:grpSpLocks/>
          </p:cNvGrpSpPr>
          <p:nvPr/>
        </p:nvGrpSpPr>
        <p:grpSpPr bwMode="auto">
          <a:xfrm>
            <a:off x="1908175" y="5268913"/>
            <a:ext cx="5757863" cy="752475"/>
            <a:chOff x="1907704" y="5268813"/>
            <a:chExt cx="5758011" cy="752475"/>
          </a:xfrm>
        </p:grpSpPr>
        <p:sp>
          <p:nvSpPr>
            <p:cNvPr id="16397" name="TextBox 39"/>
            <p:cNvSpPr txBox="1">
              <a:spLocks noChangeArrowheads="1"/>
            </p:cNvSpPr>
            <p:nvPr/>
          </p:nvSpPr>
          <p:spPr bwMode="auto">
            <a:xfrm>
              <a:off x="1907704" y="5430227"/>
              <a:ext cx="3174202" cy="369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(%)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398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4932040" y="5268813"/>
              <a:ext cx="2733675" cy="752475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</p:grpSp>
      <p:sp>
        <p:nvSpPr>
          <p:cNvPr id="16396" name="TextBox 43"/>
          <p:cNvSpPr txBox="1">
            <a:spLocks noChangeArrowheads="1"/>
          </p:cNvSpPr>
          <p:nvPr/>
        </p:nvSpPr>
        <p:spPr bwMode="auto">
          <a:xfrm>
            <a:off x="684213" y="1331913"/>
            <a:ext cx="1500187" cy="3683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sr-Cyrl-CS"/>
              <a:t>За киселине</a:t>
            </a:r>
            <a:endParaRPr lang="en-US"/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Date Placeholder 3">
            <a:extLst>
              <a:ext uri="{FF2B5EF4-FFF2-40B4-BE49-F238E27FC236}">
                <a16:creationId xmlns:a16="http://schemas.microsoft.com/office/drawing/2014/main" id="{E3747B07-FC48-4B77-9545-D6E5ECBF521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BF79C99-A4B7-486B-9BE7-6A7A4D50404A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8371" name="Footer Placeholder 4">
            <a:extLst>
              <a:ext uri="{FF2B5EF4-FFF2-40B4-BE49-F238E27FC236}">
                <a16:creationId xmlns:a16="http://schemas.microsoft.com/office/drawing/2014/main" id="{828F27E7-1E3E-4E0A-9B2D-1B28D85E7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3E6D9-C12C-4225-8FDA-E9E2314F4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434F051C-2249-4CEE-BFA2-08FB1E7D1F96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60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8373" name="Rectangle 4">
            <a:extLst>
              <a:ext uri="{FF2B5EF4-FFF2-40B4-BE49-F238E27FC236}">
                <a16:creationId xmlns:a16="http://schemas.microsoft.com/office/drawing/2014/main" id="{AE4FB3C7-5F01-4879-AE69-9BA762C4510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887413"/>
          </a:xfrm>
        </p:spPr>
        <p:txBody>
          <a:bodyPr/>
          <a:lstStyle/>
          <a:p>
            <a:pPr algn="ctr" eaLnBrk="1" hangingPunct="1"/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Нумеричко</a:t>
            </a:r>
            <a:r>
              <a:rPr lang="sr-Latn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одређивање</a:t>
            </a:r>
            <a:r>
              <a:rPr lang="sr-Latn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2800" b="1" i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r>
              <a:rPr lang="en-US" altLang="en-US" sz="2800" b="1" i="1" baseline="-25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помоћу</a:t>
            </a:r>
            <a:r>
              <a:rPr lang="sr-Latn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линеарних</a:t>
            </a:r>
            <a:r>
              <a:rPr lang="sr-Latn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8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једначина</a:t>
            </a:r>
            <a:endParaRPr lang="sr-Latn-CS" altLang="en-US" sz="2800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8374" name="Object 9">
            <a:extLst>
              <a:ext uri="{FF2B5EF4-FFF2-40B4-BE49-F238E27FC236}">
                <a16:creationId xmlns:a16="http://schemas.microsoft.com/office/drawing/2014/main" id="{414830C9-E1EA-4E0A-8A8C-D345D058781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071688" y="3241675"/>
          <a:ext cx="1446212" cy="98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1" name="Equation" r:id="rId3" imgW="723600" imgH="495000" progId="Equation.3">
                  <p:embed/>
                </p:oleObj>
              </mc:Choice>
              <mc:Fallback>
                <p:oleObj name="Equation" r:id="rId3" imgW="723600" imgH="495000" progId="Equation.3">
                  <p:embed/>
                  <p:pic>
                    <p:nvPicPr>
                      <p:cNvPr id="58374" name="Object 9">
                        <a:extLst>
                          <a:ext uri="{FF2B5EF4-FFF2-40B4-BE49-F238E27FC236}">
                            <a16:creationId xmlns:a16="http://schemas.microsoft.com/office/drawing/2014/main" id="{414830C9-E1EA-4E0A-8A8C-D345D058781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1688" y="3241675"/>
                        <a:ext cx="1446212" cy="989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5" name="Text Box 8">
            <a:extLst>
              <a:ext uri="{FF2B5EF4-FFF2-40B4-BE49-F238E27FC236}">
                <a16:creationId xmlns:a16="http://schemas.microsoft.com/office/drawing/2014/main" id="{56C1C54C-5AE6-48FA-8D71-B974E9727B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3500438"/>
            <a:ext cx="4714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  <a:sym typeface="Wingdings 3" panose="05040102010807070707" pitchFamily="18" charset="2"/>
              </a:rPr>
              <a:t></a:t>
            </a:r>
          </a:p>
        </p:txBody>
      </p:sp>
      <p:graphicFrame>
        <p:nvGraphicFramePr>
          <p:cNvPr id="58376" name="Object 11">
            <a:extLst>
              <a:ext uri="{FF2B5EF4-FFF2-40B4-BE49-F238E27FC236}">
                <a16:creationId xmlns:a16="http://schemas.microsoft.com/office/drawing/2014/main" id="{047B04A1-6307-4DBF-ACF5-07F615C3C5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6786563" y="3141663"/>
          <a:ext cx="738187" cy="935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2" name="Equation" r:id="rId5" imgW="370594" imgH="467665" progId="Equation.3">
                  <p:embed/>
                </p:oleObj>
              </mc:Choice>
              <mc:Fallback>
                <p:oleObj name="Equation" r:id="rId5" imgW="370594" imgH="467665" progId="Equation.3">
                  <p:embed/>
                  <p:pic>
                    <p:nvPicPr>
                      <p:cNvPr id="58376" name="Object 11">
                        <a:extLst>
                          <a:ext uri="{FF2B5EF4-FFF2-40B4-BE49-F238E27FC236}">
                            <a16:creationId xmlns:a16="http://schemas.microsoft.com/office/drawing/2014/main" id="{047B04A1-6307-4DBF-ACF5-07F615C3C58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63" y="3141663"/>
                        <a:ext cx="738187" cy="9350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377" name="Text Box 13">
            <a:extLst>
              <a:ext uri="{FF2B5EF4-FFF2-40B4-BE49-F238E27FC236}">
                <a16:creationId xmlns:a16="http://schemas.microsoft.com/office/drawing/2014/main" id="{90D3FD72-B156-49A5-9A60-E1F86A9A4D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1513" y="3429000"/>
            <a:ext cx="130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сразмерно</a:t>
            </a:r>
            <a:endParaRPr lang="sr-Latn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8378" name="Text Box 14">
            <a:extLst>
              <a:ext uri="{FF2B5EF4-FFF2-40B4-BE49-F238E27FC236}">
                <a16:creationId xmlns:a16="http://schemas.microsoft.com/office/drawing/2014/main" id="{BDE88059-6D6E-477B-BA5F-F769EF8A5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1188" y="4724400"/>
            <a:ext cx="7632700" cy="8318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унесу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A – pH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подаци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сваку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тачку могуће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4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</a:p>
        </p:txBody>
      </p:sp>
      <p:graphicFrame>
        <p:nvGraphicFramePr>
          <p:cNvPr id="58379" name="Object 1">
            <a:extLst>
              <a:ext uri="{FF2B5EF4-FFF2-40B4-BE49-F238E27FC236}">
                <a16:creationId xmlns:a16="http://schemas.microsoft.com/office/drawing/2014/main" id="{AB98EB94-09C7-42BC-BABB-12BE91E723C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5688" y="1700213"/>
          <a:ext cx="2690812" cy="99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63" name="Equation" r:id="rId7" imgW="1346040" imgH="495000" progId="Equation.3">
                  <p:embed/>
                </p:oleObj>
              </mc:Choice>
              <mc:Fallback>
                <p:oleObj name="Equation" r:id="rId7" imgW="1346040" imgH="495000" progId="Equation.3">
                  <p:embed/>
                  <p:pic>
                    <p:nvPicPr>
                      <p:cNvPr id="58379" name="Object 1">
                        <a:extLst>
                          <a:ext uri="{FF2B5EF4-FFF2-40B4-BE49-F238E27FC236}">
                            <a16:creationId xmlns:a16="http://schemas.microsoft.com/office/drawing/2014/main" id="{AB98EB94-09C7-42BC-BABB-12BE91E723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688" y="1700213"/>
                        <a:ext cx="2690812" cy="990600"/>
                      </a:xfrm>
                      <a:prstGeom prst="rect">
                        <a:avLst/>
                      </a:prstGeom>
                      <a:noFill/>
                      <a:ln w="76200" cmpd="tri">
                        <a:solidFill>
                          <a:schemeClr val="accent2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Date Placeholder 3">
            <a:extLst>
              <a:ext uri="{FF2B5EF4-FFF2-40B4-BE49-F238E27FC236}">
                <a16:creationId xmlns:a16="http://schemas.microsoft.com/office/drawing/2014/main" id="{A0FB2C1F-0A63-46FA-9D61-A814555A561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2EE1329-9C02-45A0-B3ED-7471DEE0312E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59395" name="Footer Placeholder 4">
            <a:extLst>
              <a:ext uri="{FF2B5EF4-FFF2-40B4-BE49-F238E27FC236}">
                <a16:creationId xmlns:a16="http://schemas.microsoft.com/office/drawing/2014/main" id="{CBAB9A75-9737-41EB-9B5B-9B00CFB6B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ED8F87-61B9-4482-911B-99F3ADB5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55C85124-6BC1-4257-A0D0-2D7645612A03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61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59397" name="Rectangle 4">
            <a:extLst>
              <a:ext uri="{FF2B5EF4-FFF2-40B4-BE49-F238E27FC236}">
                <a16:creationId xmlns:a16="http://schemas.microsoft.com/office/drawing/2014/main" id="{661CB25F-CEB9-4D79-BC1B-376FAE14F7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763588"/>
            <a:ext cx="77533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Ако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апсорбанције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могуће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одредити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онда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59398" name="Object 5">
            <a:extLst>
              <a:ext uri="{FF2B5EF4-FFF2-40B4-BE49-F238E27FC236}">
                <a16:creationId xmlns:a16="http://schemas.microsoft.com/office/drawing/2014/main" id="{0AF8F2FD-8179-480B-BBBE-35422B41D4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692275" y="1700213"/>
          <a:ext cx="5434013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75" name="Equation" r:id="rId3" imgW="2715886" imgH="648312" progId="Equation.3">
                  <p:embed/>
                </p:oleObj>
              </mc:Choice>
              <mc:Fallback>
                <p:oleObj name="Equation" r:id="rId3" imgW="2715886" imgH="648312" progId="Equation.3">
                  <p:embed/>
                  <p:pic>
                    <p:nvPicPr>
                      <p:cNvPr id="59398" name="Object 5">
                        <a:extLst>
                          <a:ext uri="{FF2B5EF4-FFF2-40B4-BE49-F238E27FC236}">
                            <a16:creationId xmlns:a16="http://schemas.microsoft.com/office/drawing/2014/main" id="{0AF8F2FD-8179-480B-BBBE-35422B41D41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1700213"/>
                        <a:ext cx="5434013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399" name="Rectangle 6">
            <a:extLst>
              <a:ext uri="{FF2B5EF4-FFF2-40B4-BE49-F238E27FC236}">
                <a16:creationId xmlns:a16="http://schemas.microsoft.com/office/drawing/2014/main" id="{1D6A7EB3-580A-49EB-8E24-435E68A136E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650" y="3571875"/>
            <a:ext cx="7537450" cy="14763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25000"/>
              </a:lnSpc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Састављањем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три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4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/ (pH)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податка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algn="ctr">
              <a:lnSpc>
                <a:spcPct val="125000"/>
              </a:lnSpc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добија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</a:t>
            </a:r>
            <a:r>
              <a:rPr lang="en-U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једначина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који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решава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уобичајеним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25000"/>
              </a:lnSpc>
            </a:pP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поступком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непознате</a:t>
            </a:r>
            <a:r>
              <a:rPr lang="sr-Latn-CS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(x, y, z). </a:t>
            </a: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Date Placeholder 3">
            <a:extLst>
              <a:ext uri="{FF2B5EF4-FFF2-40B4-BE49-F238E27FC236}">
                <a16:creationId xmlns:a16="http://schemas.microsoft.com/office/drawing/2014/main" id="{8C4B4A37-2C15-49FB-90BB-2BF9690F4D0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A55587A-F1E0-4123-994B-BD8CCB270423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60419" name="Footer Placeholder 4">
            <a:extLst>
              <a:ext uri="{FF2B5EF4-FFF2-40B4-BE49-F238E27FC236}">
                <a16:creationId xmlns:a16="http://schemas.microsoft.com/office/drawing/2014/main" id="{4FB9D3A1-2E31-4C6C-82A6-07B69BCBF5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FF701-C4AE-47B1-88F1-A0FE4E7DC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E6596F9A-E374-4A07-9503-E3816AC6D58C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62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60421" name="Rectangle 4">
            <a:extLst>
              <a:ext uri="{FF2B5EF4-FFF2-40B4-BE49-F238E27FC236}">
                <a16:creationId xmlns:a16="http://schemas.microsoft.com/office/drawing/2014/main" id="{498173F9-6E4A-4763-AEBB-7DF849A4763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68313" y="333375"/>
            <a:ext cx="8229600" cy="652463"/>
          </a:xfrm>
        </p:spPr>
        <p:txBody>
          <a:bodyPr/>
          <a:lstStyle/>
          <a:p>
            <a:pPr algn="ctr" eaLnBrk="1" hangingPunct="1"/>
            <a:r>
              <a:rPr lang="sr-Cyrl-RS" altLang="en-US" sz="3600" b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нелинеарног фитовања</a:t>
            </a:r>
            <a:endParaRPr lang="sr-Latn-CS" altLang="en-US" b="1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0422" name="Rectangle 5">
            <a:extLst>
              <a:ext uri="{FF2B5EF4-FFF2-40B4-BE49-F238E27FC236}">
                <a16:creationId xmlns:a16="http://schemas.microsoft.com/office/drawing/2014/main" id="{1D2E05F9-237D-4E44-AF30-23F9CC8E23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1188" y="1125538"/>
            <a:ext cx="7777162" cy="441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Уколико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одговарајући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има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знатне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предности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претходне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sr-Latn-C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Истовремена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обрада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титрационих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кривих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(pH),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односно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комбинација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свих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података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Latn-CS" altLang="en-US" sz="1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неопходно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познавање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чистих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облика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(A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λ(HA)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λ(A-)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sr-Latn-C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Заснива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итеративном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поступку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приближавања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израчунате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(pH)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криве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експерименталном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sr-Cyrl-CS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sr-Latn-CS" altLang="en-US" sz="12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За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почетак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итерације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довољни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су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A</a:t>
            </a:r>
            <a:r>
              <a:rPr lang="sr-Latn-CS" altLang="en-US" sz="2000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λ 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(pH)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подаци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грубо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одређена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претпостављена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sr-Latn-CS" altLang="en-US" sz="2000" i="1">
                <a:latin typeface="Times New Roman" panose="02020603050405020304" pitchFamily="18" charset="0"/>
                <a:cs typeface="Times New Roman" panose="02020603050405020304" pitchFamily="18" charset="0"/>
              </a:rPr>
              <a:t>pK</a:t>
            </a:r>
            <a:r>
              <a:rPr lang="sr-Latn-CS" altLang="en-US" sz="2000" i="1" baseline="-3000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sr-Cyrl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вредност</a:t>
            </a:r>
            <a:r>
              <a:rPr lang="sr-Latn-C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  <p:sp>
        <p:nvSpPr>
          <p:cNvPr id="60423" name="Rectangle 5">
            <a:extLst>
              <a:ext uri="{FF2B5EF4-FFF2-40B4-BE49-F238E27FC236}">
                <a16:creationId xmlns:a16="http://schemas.microsoft.com/office/drawing/2014/main" id="{3217EBF9-4080-4409-BCD1-E9630BB9D0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84663" y="5445125"/>
            <a:ext cx="4117975" cy="647700"/>
          </a:xfrm>
          <a:prstGeom prst="rect">
            <a:avLst/>
          </a:prstGeom>
          <a:solidFill>
            <a:srgbClr val="FFFF00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GaussG</a:t>
            </a:r>
            <a:r>
              <a:rPr lang="sr-Latn-C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Letagrop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Miniquad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Psequad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Superquad</a:t>
            </a:r>
            <a:r>
              <a:rPr lang="sr-Latn-C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en-US" b="1">
                <a:latin typeface="Times New Roman" panose="02020603050405020304" pitchFamily="18" charset="0"/>
                <a:cs typeface="Times New Roman" panose="02020603050405020304" pitchFamily="18" charset="0"/>
              </a:rPr>
              <a:t>Hyperquad2008</a:t>
            </a:r>
            <a:r>
              <a:rPr lang="en-US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Date Placeholder 3">
            <a:extLst>
              <a:ext uri="{FF2B5EF4-FFF2-40B4-BE49-F238E27FC236}">
                <a16:creationId xmlns:a16="http://schemas.microsoft.com/office/drawing/2014/main" id="{136E4400-068D-4DEB-B6CA-A1138105C7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1AFCA87-F623-451A-AF1E-FC89DCA37CF1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61443" name="Footer Placeholder 4">
            <a:extLst>
              <a:ext uri="{FF2B5EF4-FFF2-40B4-BE49-F238E27FC236}">
                <a16:creationId xmlns:a16="http://schemas.microsoft.com/office/drawing/2014/main" id="{17535805-D303-4910-AD96-D61B0E9E02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9CCA3-AEDF-4D54-B509-5E7B679A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D5FE538-3FF9-461D-AFE2-844CB805A53B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63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8BA6737-E723-4D2A-A206-9691C46969C7}"/>
              </a:ext>
            </a:extLst>
          </p:cNvPr>
          <p:cNvGraphicFramePr/>
          <p:nvPr/>
        </p:nvGraphicFramePr>
        <p:xfrm>
          <a:off x="971600" y="620688"/>
          <a:ext cx="7344816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1446" name="Rectangle 6">
            <a:extLst>
              <a:ext uri="{FF2B5EF4-FFF2-40B4-BE49-F238E27FC236}">
                <a16:creationId xmlns:a16="http://schemas.microsoft.com/office/drawing/2014/main" id="{9D90D5EA-C6B9-4ECD-8608-2187C23DD89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08400" y="5445125"/>
            <a:ext cx="1781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/>
              <a:t>UV-Vis </a:t>
            </a:r>
            <a:r>
              <a:rPr lang="sr-Cyrl-CS" altLang="en-US"/>
              <a:t>спектар</a:t>
            </a:r>
            <a:endParaRPr lang="en-US" altLang="en-US"/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Date Placeholder 3">
            <a:extLst>
              <a:ext uri="{FF2B5EF4-FFF2-40B4-BE49-F238E27FC236}">
                <a16:creationId xmlns:a16="http://schemas.microsoft.com/office/drawing/2014/main" id="{EEF024FE-945E-4928-9508-2EEB9F66F3A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6E9A9B2-1028-4A06-8319-22A7B0A76055}" type="datetime1">
              <a:rPr lang="en-US" altLang="en-US" smtClean="0">
                <a:solidFill>
                  <a:schemeClr val="tx2"/>
                </a:solidFill>
              </a:rPr>
              <a:t>10/9/2018</a:t>
            </a:fld>
            <a:endParaRPr lang="en-US" altLang="en-US">
              <a:solidFill>
                <a:schemeClr val="tx2"/>
              </a:solidFill>
            </a:endParaRPr>
          </a:p>
        </p:txBody>
      </p:sp>
      <p:sp>
        <p:nvSpPr>
          <p:cNvPr id="62467" name="Footer Placeholder 4">
            <a:extLst>
              <a:ext uri="{FF2B5EF4-FFF2-40B4-BE49-F238E27FC236}">
                <a16:creationId xmlns:a16="http://schemas.microsoft.com/office/drawing/2014/main" id="{3108CDBB-BC49-4942-9EE3-31212236E3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>
                <a:solidFill>
                  <a:schemeClr val="tx2"/>
                </a:solidFill>
              </a:rPr>
              <a:t>Obrada rezultata merenja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372EF-3D8A-41DF-BEAC-CB9749565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2FD0C7DF-3FA6-4AAC-B750-278D3BF58903}" type="slidenum">
              <a:rPr lang="en-US" altLang="en-US">
                <a:solidFill>
                  <a:srgbClr val="FFFFFF"/>
                </a:solidFill>
                <a:latin typeface="Franklin Gothic Book" panose="020B0503020102020204" pitchFamily="34" charset="0"/>
              </a:rPr>
              <a:pPr/>
              <a:t>64</a:t>
            </a:fld>
            <a:endParaRPr lang="en-US" altLang="en-US">
              <a:solidFill>
                <a:srgbClr val="FFFFFF"/>
              </a:solidFill>
              <a:latin typeface="Franklin Gothic Book" panose="020B0503020102020204" pitchFamily="34" charset="0"/>
            </a:endParaRPr>
          </a:p>
        </p:txBody>
      </p:sp>
      <p:pic>
        <p:nvPicPr>
          <p:cNvPr id="62469" name="Picture 2">
            <a:extLst>
              <a:ext uri="{FF2B5EF4-FFF2-40B4-BE49-F238E27FC236}">
                <a16:creationId xmlns:a16="http://schemas.microsoft.com/office/drawing/2014/main" id="{F7AF6E97-C68C-4BF4-A573-307B72684E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333375"/>
            <a:ext cx="7129462" cy="570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042988" y="333375"/>
            <a:ext cx="7416800" cy="935038"/>
          </a:xfrm>
        </p:spPr>
        <p:txBody>
          <a:bodyPr/>
          <a:lstStyle/>
          <a:p>
            <a:pPr algn="ctr"/>
            <a:br>
              <a:rPr lang="sr-Cyrl-CS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ОДРЕЂИВАЊЕ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СТЕПЕНА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ЈОНИЗАЦИЈЕ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ЛЕКА</a:t>
            </a:r>
            <a:b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ПРИМЕНОМ</a:t>
            </a:r>
            <a: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HENDERSON-HASSELBALCH-</a:t>
            </a: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ове</a:t>
            </a:r>
            <a:br>
              <a:rPr lang="en-U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sr-Cyrl-CS" sz="1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ЈЕДНАЧИНЕ</a:t>
            </a:r>
            <a:endParaRPr lang="en-US" sz="1800" b="1" i="1" baseline="-25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BD42E36C-4DB3-4FB6-A3DA-C55F5F29B17B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7413" name="Date Placeholder 7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82D74407-1324-4CC8-B820-69AB5337C7D0}" type="datetime1">
              <a:rPr lang="en-US" smtClean="0"/>
              <a:t>10/9/2018</a:t>
            </a:fld>
            <a:endParaRPr lang="en-US"/>
          </a:p>
        </p:txBody>
      </p:sp>
      <p:sp>
        <p:nvSpPr>
          <p:cNvPr id="17414" name="TextBox 43"/>
          <p:cNvSpPr txBox="1">
            <a:spLocks noChangeArrowheads="1"/>
          </p:cNvSpPr>
          <p:nvPr/>
        </p:nvSpPr>
        <p:spPr bwMode="auto">
          <a:xfrm>
            <a:off x="971550" y="1557338"/>
            <a:ext cx="1000125" cy="36830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Cyrl-CS"/>
              <a:t>За базе</a:t>
            </a:r>
            <a:endParaRPr lang="en-US"/>
          </a:p>
        </p:txBody>
      </p:sp>
      <p:grpSp>
        <p:nvGrpSpPr>
          <p:cNvPr id="17415" name="Group 55"/>
          <p:cNvGrpSpPr>
            <a:grpSpLocks/>
          </p:cNvGrpSpPr>
          <p:nvPr/>
        </p:nvGrpSpPr>
        <p:grpSpPr bwMode="auto">
          <a:xfrm>
            <a:off x="971550" y="1916113"/>
            <a:ext cx="3106738" cy="982662"/>
            <a:chOff x="1043608" y="1916832"/>
            <a:chExt cx="3106737" cy="1054101"/>
          </a:xfrm>
        </p:grpSpPr>
        <p:sp>
          <p:nvSpPr>
            <p:cNvPr id="17423" name="AutoShape 32"/>
            <p:cNvSpPr>
              <a:spLocks noChangeAspect="1" noChangeArrowheads="1" noTextEdit="1"/>
            </p:cNvSpPr>
            <p:nvPr/>
          </p:nvSpPr>
          <p:spPr bwMode="auto">
            <a:xfrm>
              <a:off x="1043608" y="2077170"/>
              <a:ext cx="3106737" cy="8937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4" name="Rectangle 34"/>
            <p:cNvSpPr>
              <a:spLocks noChangeArrowheads="1"/>
            </p:cNvSpPr>
            <p:nvPr/>
          </p:nvSpPr>
          <p:spPr bwMode="auto">
            <a:xfrm>
              <a:off x="1043608" y="2075582"/>
              <a:ext cx="3106737" cy="8953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5" name="Rectangle 35"/>
            <p:cNvSpPr>
              <a:spLocks noChangeArrowheads="1"/>
            </p:cNvSpPr>
            <p:nvPr/>
          </p:nvSpPr>
          <p:spPr bwMode="auto">
            <a:xfrm>
              <a:off x="1043608" y="2077170"/>
              <a:ext cx="3106737" cy="8937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26" name="Rectangle 36"/>
            <p:cNvSpPr>
              <a:spLocks noChangeArrowheads="1"/>
            </p:cNvSpPr>
            <p:nvPr/>
          </p:nvSpPr>
          <p:spPr bwMode="auto">
            <a:xfrm>
              <a:off x="3269603" y="1916832"/>
              <a:ext cx="0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7427" name="Rectangle 37"/>
            <p:cNvSpPr>
              <a:spLocks noChangeArrowheads="1"/>
            </p:cNvSpPr>
            <p:nvPr/>
          </p:nvSpPr>
          <p:spPr bwMode="auto">
            <a:xfrm>
              <a:off x="3998837" y="1916832"/>
              <a:ext cx="0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7428" name="Rectangle 38"/>
            <p:cNvSpPr>
              <a:spLocks noChangeArrowheads="1"/>
            </p:cNvSpPr>
            <p:nvPr/>
          </p:nvSpPr>
          <p:spPr bwMode="auto">
            <a:xfrm>
              <a:off x="3472723" y="2435945"/>
              <a:ext cx="0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7429" name="Rectangle 39"/>
            <p:cNvSpPr>
              <a:spLocks noChangeArrowheads="1"/>
            </p:cNvSpPr>
            <p:nvPr/>
          </p:nvSpPr>
          <p:spPr bwMode="auto">
            <a:xfrm>
              <a:off x="3780733" y="2435945"/>
              <a:ext cx="0" cy="27622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/>
            </a:p>
          </p:txBody>
        </p:sp>
        <p:sp>
          <p:nvSpPr>
            <p:cNvPr id="17430" name="Line 40"/>
            <p:cNvSpPr>
              <a:spLocks noChangeShapeType="1"/>
            </p:cNvSpPr>
            <p:nvPr/>
          </p:nvSpPr>
          <p:spPr bwMode="auto">
            <a:xfrm>
              <a:off x="3256284" y="2537545"/>
              <a:ext cx="819140" cy="1588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431" name="Rectangle 41"/>
            <p:cNvSpPr>
              <a:spLocks noChangeArrowheads="1"/>
            </p:cNvSpPr>
            <p:nvPr/>
          </p:nvSpPr>
          <p:spPr bwMode="auto">
            <a:xfrm>
              <a:off x="3570954" y="2577232"/>
              <a:ext cx="449528" cy="369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[B]</a:t>
              </a:r>
              <a:endParaRPr lang="en-US"/>
            </a:p>
          </p:txBody>
        </p:sp>
        <p:sp>
          <p:nvSpPr>
            <p:cNvPr id="17432" name="Rectangle 42"/>
            <p:cNvSpPr>
              <a:spLocks noChangeArrowheads="1"/>
            </p:cNvSpPr>
            <p:nvPr/>
          </p:nvSpPr>
          <p:spPr bwMode="auto">
            <a:xfrm>
              <a:off x="3319551" y="2148607"/>
              <a:ext cx="827464" cy="3698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[BH</a:t>
              </a:r>
              <a:r>
                <a:rPr lang="en-US" sz="2400" i="1" baseline="30000">
                  <a:solidFill>
                    <a:srgbClr val="000000"/>
                  </a:solidFill>
                  <a:latin typeface="Times New Roman" pitchFamily="18" charset="0"/>
                </a:rPr>
                <a:t>+</a:t>
              </a: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]</a:t>
              </a:r>
              <a:endParaRPr lang="en-US"/>
            </a:p>
          </p:txBody>
        </p:sp>
        <p:sp>
          <p:nvSpPr>
            <p:cNvPr id="17433" name="Rectangle 43"/>
            <p:cNvSpPr>
              <a:spLocks noChangeArrowheads="1"/>
            </p:cNvSpPr>
            <p:nvPr/>
          </p:nvSpPr>
          <p:spPr bwMode="auto">
            <a:xfrm>
              <a:off x="1907704" y="2339588"/>
              <a:ext cx="57606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sr-Cyrl-CS" sz="2400" i="1">
                  <a:solidFill>
                    <a:srgbClr val="000000"/>
                  </a:solidFill>
                  <a:latin typeface="Times New Roman" pitchFamily="18" charset="0"/>
                </a:rPr>
                <a:t>  </a:t>
              </a:r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pH</a:t>
              </a:r>
              <a:endParaRPr lang="en-US"/>
            </a:p>
          </p:txBody>
        </p:sp>
        <p:sp>
          <p:nvSpPr>
            <p:cNvPr id="17434" name="Rectangle 44"/>
            <p:cNvSpPr>
              <a:spLocks noChangeArrowheads="1"/>
            </p:cNvSpPr>
            <p:nvPr/>
          </p:nvSpPr>
          <p:spPr bwMode="auto">
            <a:xfrm>
              <a:off x="1131849" y="2339107"/>
              <a:ext cx="526114" cy="42386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 i="1">
                  <a:solidFill>
                    <a:srgbClr val="000000"/>
                  </a:solidFill>
                  <a:latin typeface="Times New Roman" pitchFamily="18" charset="0"/>
                </a:rPr>
                <a:t>pK</a:t>
              </a:r>
              <a:endParaRPr lang="en-US"/>
            </a:p>
          </p:txBody>
        </p:sp>
        <p:sp>
          <p:nvSpPr>
            <p:cNvPr id="17435" name="Rectangle 45"/>
            <p:cNvSpPr>
              <a:spLocks noChangeArrowheads="1"/>
            </p:cNvSpPr>
            <p:nvPr/>
          </p:nvSpPr>
          <p:spPr bwMode="auto">
            <a:xfrm>
              <a:off x="1529764" y="2531195"/>
              <a:ext cx="179811" cy="26193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i="1">
                  <a:solidFill>
                    <a:srgbClr val="000000"/>
                  </a:solidFill>
                  <a:latin typeface="Times New Roman" pitchFamily="18" charset="0"/>
                </a:rPr>
                <a:t>a</a:t>
              </a:r>
              <a:endParaRPr lang="en-US"/>
            </a:p>
          </p:txBody>
        </p:sp>
        <p:sp>
          <p:nvSpPr>
            <p:cNvPr id="17436" name="Rectangle 47"/>
            <p:cNvSpPr>
              <a:spLocks noChangeArrowheads="1"/>
            </p:cNvSpPr>
            <p:nvPr/>
          </p:nvSpPr>
          <p:spPr bwMode="auto">
            <a:xfrm>
              <a:off x="2550359" y="2305770"/>
              <a:ext cx="386261" cy="4603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+</a:t>
              </a:r>
              <a:endParaRPr lang="en-US"/>
            </a:p>
          </p:txBody>
        </p:sp>
        <p:sp>
          <p:nvSpPr>
            <p:cNvPr id="17437" name="Rectangle 48"/>
            <p:cNvSpPr>
              <a:spLocks noChangeArrowheads="1"/>
            </p:cNvSpPr>
            <p:nvPr/>
          </p:nvSpPr>
          <p:spPr bwMode="auto">
            <a:xfrm>
              <a:off x="1749533" y="2305770"/>
              <a:ext cx="230179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Symbol" pitchFamily="18" charset="2"/>
                </a:rPr>
                <a:t>=</a:t>
              </a:r>
              <a:endParaRPr lang="en-US"/>
            </a:p>
          </p:txBody>
        </p:sp>
        <p:sp>
          <p:nvSpPr>
            <p:cNvPr id="17438" name="Rectangle 49"/>
            <p:cNvSpPr>
              <a:spLocks noChangeArrowheads="1"/>
            </p:cNvSpPr>
            <p:nvPr/>
          </p:nvSpPr>
          <p:spPr bwMode="auto">
            <a:xfrm>
              <a:off x="2791773" y="2339107"/>
              <a:ext cx="484084" cy="369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400">
                  <a:solidFill>
                    <a:srgbClr val="000000"/>
                  </a:solidFill>
                  <a:latin typeface="Times New Roman" pitchFamily="18" charset="0"/>
                </a:rPr>
                <a:t>log</a:t>
              </a:r>
              <a:endParaRPr lang="en-US"/>
            </a:p>
          </p:txBody>
        </p:sp>
      </p:grpSp>
      <p:grpSp>
        <p:nvGrpSpPr>
          <p:cNvPr id="17416" name="Group 32"/>
          <p:cNvGrpSpPr>
            <a:grpSpLocks/>
          </p:cNvGrpSpPr>
          <p:nvPr/>
        </p:nvGrpSpPr>
        <p:grpSpPr bwMode="auto">
          <a:xfrm>
            <a:off x="1763713" y="3284538"/>
            <a:ext cx="5445125" cy="723900"/>
            <a:chOff x="1763713" y="3284538"/>
            <a:chExt cx="5445125" cy="723900"/>
          </a:xfrm>
        </p:grpSpPr>
        <p:sp>
          <p:nvSpPr>
            <p:cNvPr id="17421" name="TextBox 33"/>
            <p:cNvSpPr txBox="1">
              <a:spLocks noChangeArrowheads="1"/>
            </p:cNvSpPr>
            <p:nvPr/>
          </p:nvSpPr>
          <p:spPr bwMode="auto">
            <a:xfrm>
              <a:off x="1763713" y="3417377"/>
              <a:ext cx="2827709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42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7779" y="3284538"/>
              <a:ext cx="2781059" cy="723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7417" name="Group 31"/>
          <p:cNvGrpSpPr>
            <a:grpSpLocks/>
          </p:cNvGrpSpPr>
          <p:nvPr/>
        </p:nvGrpSpPr>
        <p:grpSpPr bwMode="auto">
          <a:xfrm>
            <a:off x="1692275" y="4576763"/>
            <a:ext cx="5805488" cy="723900"/>
            <a:chOff x="1692275" y="4577308"/>
            <a:chExt cx="5804800" cy="723900"/>
          </a:xfrm>
        </p:grpSpPr>
        <p:sp>
          <p:nvSpPr>
            <p:cNvPr id="17418" name="TextBox 39"/>
            <p:cNvSpPr txBox="1">
              <a:spLocks noChangeArrowheads="1"/>
            </p:cNvSpPr>
            <p:nvPr/>
          </p:nvSpPr>
          <p:spPr bwMode="auto">
            <a:xfrm>
              <a:off x="1692275" y="4715307"/>
              <a:ext cx="3174121" cy="369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(%)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7419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4577308"/>
              <a:ext cx="2781059" cy="7239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17420" name="Picture 3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940151" y="4581128"/>
              <a:ext cx="442603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258888" y="333375"/>
            <a:ext cx="7010400" cy="574675"/>
          </a:xfrm>
        </p:spPr>
        <p:txBody>
          <a:bodyPr/>
          <a:lstStyle/>
          <a:p>
            <a:pPr algn="ctr" eaLnBrk="1" hangingPunct="1"/>
            <a:r>
              <a:rPr lang="sr-Cyrl-C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sl-SI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ефедрин</a:t>
            </a:r>
            <a:r>
              <a:rPr lang="en-U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плазми</a:t>
            </a:r>
            <a:endParaRPr lang="en-US" sz="3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5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E49CA179-F8A0-4AE7-9BA9-B429990436C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8437" name="Date Placeholder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1202E99C-7098-4E09-B629-93A25A15F2D9}" type="datetime1">
              <a:rPr lang="en-US" smtClean="0"/>
              <a:t>10/9/2018</a:t>
            </a:fld>
            <a:endParaRPr lang="en-US"/>
          </a:p>
        </p:txBody>
      </p:sp>
      <p:sp>
        <p:nvSpPr>
          <p:cNvPr id="18438" name="Text Box 7"/>
          <p:cNvSpPr txBox="1">
            <a:spLocks noChangeArrowheads="1"/>
          </p:cNvSpPr>
          <p:nvPr/>
        </p:nvSpPr>
        <p:spPr bwMode="auto">
          <a:xfrm>
            <a:off x="539750" y="3068638"/>
            <a:ext cx="860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sr-Latn-CS"/>
          </a:p>
        </p:txBody>
      </p:sp>
      <p:sp>
        <p:nvSpPr>
          <p:cNvPr id="18439" name="Text Box 8"/>
          <p:cNvSpPr txBox="1">
            <a:spLocks noChangeArrowheads="1"/>
          </p:cNvSpPr>
          <p:nvPr/>
        </p:nvSpPr>
        <p:spPr bwMode="auto">
          <a:xfrm>
            <a:off x="323850" y="1052513"/>
            <a:ext cx="8569325" cy="708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000">
                <a:latin typeface="Times New Roman" pitchFamily="18" charset="0"/>
                <a:cs typeface="Times New Roman" pitchFamily="18" charset="0"/>
              </a:rPr>
              <a:t>Израчунати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проценат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ефедрина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јонизован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l-SI" sz="2000">
                <a:latin typeface="Times New Roman" pitchFamily="18" charset="0"/>
                <a:cs typeface="Times New Roman" pitchFamily="18" charset="0"/>
              </a:rPr>
              <a:t>pH 7.4.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0" name="Text Box 14"/>
          <p:cNvSpPr txBox="1">
            <a:spLocks noChangeArrowheads="1"/>
          </p:cNvSpPr>
          <p:nvPr/>
        </p:nvSpPr>
        <p:spPr bwMode="auto">
          <a:xfrm>
            <a:off x="2339975" y="5013325"/>
            <a:ext cx="4572000" cy="7842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јонизованог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pH 7.4 =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99,37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eaLnBrk="1" hangingPunct="1">
              <a:spcBef>
                <a:spcPct val="50000"/>
              </a:spcBef>
            </a:pPr>
            <a:r>
              <a:rPr lang="sl-SI" b="1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нејонизованог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pH 7.4 =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0,63 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41" name="Text Box 17"/>
          <p:cNvSpPr txBox="1">
            <a:spLocks noChangeArrowheads="1"/>
          </p:cNvSpPr>
          <p:nvPr/>
        </p:nvSpPr>
        <p:spPr bwMode="auto">
          <a:xfrm>
            <a:off x="900113" y="4076700"/>
            <a:ext cx="1295400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sr-Latn-CS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6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8442" name="Group 42"/>
          <p:cNvGrpSpPr>
            <a:grpSpLocks/>
          </p:cNvGrpSpPr>
          <p:nvPr/>
        </p:nvGrpSpPr>
        <p:grpSpPr bwMode="auto">
          <a:xfrm>
            <a:off x="3492500" y="3933825"/>
            <a:ext cx="4692650" cy="927100"/>
            <a:chOff x="3491880" y="3933056"/>
            <a:chExt cx="4692774" cy="928163"/>
          </a:xfrm>
        </p:grpSpPr>
        <p:sp>
          <p:nvSpPr>
            <p:cNvPr id="18448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491880" y="3933056"/>
              <a:ext cx="4692774" cy="671513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rgbClr val="3333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49" name="Line 21"/>
            <p:cNvSpPr>
              <a:spLocks noChangeShapeType="1"/>
            </p:cNvSpPr>
            <p:nvPr/>
          </p:nvSpPr>
          <p:spPr bwMode="auto">
            <a:xfrm>
              <a:off x="6029275" y="4221088"/>
              <a:ext cx="2143125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450" name="Rectangle 22"/>
            <p:cNvSpPr>
              <a:spLocks noChangeArrowheads="1"/>
            </p:cNvSpPr>
            <p:nvPr/>
          </p:nvSpPr>
          <p:spPr bwMode="auto">
            <a:xfrm>
              <a:off x="8043367" y="4291832"/>
              <a:ext cx="8175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1" name="Rectangle 23"/>
            <p:cNvSpPr>
              <a:spLocks noChangeArrowheads="1"/>
            </p:cNvSpPr>
            <p:nvPr/>
          </p:nvSpPr>
          <p:spPr bwMode="auto">
            <a:xfrm>
              <a:off x="6660232" y="4293096"/>
              <a:ext cx="392736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log(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2" name="Rectangle 24"/>
            <p:cNvSpPr>
              <a:spLocks noChangeArrowheads="1"/>
            </p:cNvSpPr>
            <p:nvPr/>
          </p:nvSpPr>
          <p:spPr bwMode="auto">
            <a:xfrm>
              <a:off x="5979617" y="4291832"/>
              <a:ext cx="12182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3" name="Rectangle 25"/>
            <p:cNvSpPr>
              <a:spLocks noChangeArrowheads="1"/>
            </p:cNvSpPr>
            <p:nvPr/>
          </p:nvSpPr>
          <p:spPr bwMode="auto">
            <a:xfrm>
              <a:off x="6879729" y="3948931"/>
              <a:ext cx="365485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100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4" name="Rectangle 27"/>
            <p:cNvSpPr>
              <a:spLocks noChangeArrowheads="1"/>
            </p:cNvSpPr>
            <p:nvPr/>
          </p:nvSpPr>
          <p:spPr bwMode="auto">
            <a:xfrm>
              <a:off x="3635896" y="4102918"/>
              <a:ext cx="20358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%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5" name="Rectangle 28"/>
            <p:cNvSpPr>
              <a:spLocks noChangeArrowheads="1"/>
            </p:cNvSpPr>
            <p:nvPr/>
          </p:nvSpPr>
          <p:spPr bwMode="auto">
            <a:xfrm>
              <a:off x="7730629" y="4291832"/>
              <a:ext cx="304571" cy="569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 i="1">
                  <a:latin typeface="Times New Roman" pitchFamily="18" charset="0"/>
                  <a:cs typeface="Times New Roman" pitchFamily="18" charset="0"/>
                </a:rPr>
                <a:t>9.6</a:t>
              </a:r>
            </a:p>
            <a:p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6" name="Rectangle 29"/>
            <p:cNvSpPr>
              <a:spLocks noChangeArrowheads="1"/>
            </p:cNvSpPr>
            <p:nvPr/>
          </p:nvSpPr>
          <p:spPr bwMode="auto">
            <a:xfrm>
              <a:off x="7092454" y="4291832"/>
              <a:ext cx="30457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 i="1">
                  <a:latin typeface="Times New Roman" pitchFamily="18" charset="0"/>
                  <a:cs typeface="Times New Roman" pitchFamily="18" charset="0"/>
                </a:rPr>
                <a:t>7,4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7" name="Rectangle 30"/>
            <p:cNvSpPr>
              <a:spLocks noChangeArrowheads="1"/>
            </p:cNvSpPr>
            <p:nvPr/>
          </p:nvSpPr>
          <p:spPr bwMode="auto">
            <a:xfrm>
              <a:off x="6301879" y="4293096"/>
              <a:ext cx="37830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anti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8" name="Rectangle 31"/>
            <p:cNvSpPr>
              <a:spLocks noChangeArrowheads="1"/>
            </p:cNvSpPr>
            <p:nvPr/>
          </p:nvSpPr>
          <p:spPr bwMode="auto">
            <a:xfrm>
              <a:off x="5155704" y="4102918"/>
              <a:ext cx="44884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Cyrl-CS" sz="1900" i="1">
                  <a:latin typeface="Times New Roman" pitchFamily="18" charset="0"/>
                  <a:cs typeface="Times New Roman" pitchFamily="18" charset="0"/>
                </a:rPr>
                <a:t>лека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59" name="Rectangle 33"/>
            <p:cNvSpPr>
              <a:spLocks noChangeArrowheads="1"/>
            </p:cNvSpPr>
            <p:nvPr/>
          </p:nvSpPr>
          <p:spPr bwMode="auto">
            <a:xfrm>
              <a:off x="3913815" y="4102918"/>
              <a:ext cx="123424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Cyrl-CS" sz="1900" i="1">
                  <a:latin typeface="Times New Roman" pitchFamily="18" charset="0"/>
                  <a:cs typeface="Times New Roman" pitchFamily="18" charset="0"/>
                </a:rPr>
                <a:t>јонизованог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0" name="Rectangle 34"/>
            <p:cNvSpPr>
              <a:spLocks noChangeArrowheads="1"/>
            </p:cNvSpPr>
            <p:nvPr/>
          </p:nvSpPr>
          <p:spPr bwMode="auto">
            <a:xfrm>
              <a:off x="7529017" y="4263256"/>
              <a:ext cx="8175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1" name="Rectangle 35"/>
            <p:cNvSpPr>
              <a:spLocks noChangeArrowheads="1"/>
            </p:cNvSpPr>
            <p:nvPr/>
          </p:nvSpPr>
          <p:spPr bwMode="auto">
            <a:xfrm>
              <a:off x="6125667" y="4288740"/>
              <a:ext cx="13785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462" name="Rectangle 36"/>
            <p:cNvSpPr>
              <a:spLocks noChangeArrowheads="1"/>
            </p:cNvSpPr>
            <p:nvPr/>
          </p:nvSpPr>
          <p:spPr bwMode="auto">
            <a:xfrm>
              <a:off x="5795467" y="4074343"/>
              <a:ext cx="26770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9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sr-Latn-CS" sz="190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8443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100" y="1989138"/>
            <a:ext cx="2695575" cy="18859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grpSp>
        <p:nvGrpSpPr>
          <p:cNvPr id="18444" name="Group 43"/>
          <p:cNvGrpSpPr>
            <a:grpSpLocks/>
          </p:cNvGrpSpPr>
          <p:nvPr/>
        </p:nvGrpSpPr>
        <p:grpSpPr bwMode="auto">
          <a:xfrm>
            <a:off x="3059113" y="2492375"/>
            <a:ext cx="5805487" cy="723900"/>
            <a:chOff x="1692275" y="4577308"/>
            <a:chExt cx="5804800" cy="723900"/>
          </a:xfrm>
        </p:grpSpPr>
        <p:sp>
          <p:nvSpPr>
            <p:cNvPr id="18445" name="TextBox 39"/>
            <p:cNvSpPr txBox="1">
              <a:spLocks noChangeArrowheads="1"/>
            </p:cNvSpPr>
            <p:nvPr/>
          </p:nvSpPr>
          <p:spPr bwMode="auto">
            <a:xfrm>
              <a:off x="1692275" y="4715307"/>
              <a:ext cx="3174121" cy="369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(%)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8446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716016" y="4577308"/>
              <a:ext cx="2781059" cy="7239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  <p:pic>
          <p:nvPicPr>
            <p:cNvPr id="18447" name="Picture 3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940151" y="4581128"/>
              <a:ext cx="442603" cy="2880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258888" y="260350"/>
            <a:ext cx="7010400" cy="574675"/>
          </a:xfrm>
        </p:spPr>
        <p:txBody>
          <a:bodyPr/>
          <a:lstStyle/>
          <a:p>
            <a:pPr algn="ctr" eaLnBrk="1" hangingPunct="1"/>
            <a:r>
              <a:rPr lang="sr-Cyrl-C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sl-SI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sr-Cyrl-C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пент</a:t>
            </a:r>
            <a:r>
              <a:rPr lang="en-U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sr-Cyrl-C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барбитон</a:t>
            </a:r>
            <a:r>
              <a:rPr lang="en-U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3000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плазми</a:t>
            </a:r>
            <a:endParaRPr lang="en-US" sz="3000" i="1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r>
              <a:rPr lang="en-US"/>
              <a:t>Obrada rezultata merenja</a:t>
            </a:r>
          </a:p>
        </p:txBody>
      </p:sp>
      <p:sp>
        <p:nvSpPr>
          <p:cNvPr id="2" name="Slide Number Placeholder 7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>
              <a:defRPr/>
            </a:pPr>
            <a:fld id="{2BADA774-2286-41BF-822D-45806F626DA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19461" name="Date Placeholder 8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compatLnSpc="1">
            <a:prstTxWarp prst="textNoShape">
              <a:avLst/>
            </a:prstTxWarp>
          </a:bodyPr>
          <a:lstStyle/>
          <a:p>
            <a:fld id="{D3E8790B-2141-42A8-9EA5-5088AF7B314F}" type="datetime1">
              <a:rPr lang="en-US" smtClean="0"/>
              <a:t>10/9/2018</a:t>
            </a:fld>
            <a:endParaRPr lang="en-US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539750" y="3068638"/>
            <a:ext cx="86042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sr-Latn-CS"/>
          </a:p>
        </p:txBody>
      </p:sp>
      <p:sp>
        <p:nvSpPr>
          <p:cNvPr id="19463" name="Text Box 8"/>
          <p:cNvSpPr txBox="1">
            <a:spLocks noChangeArrowheads="1"/>
          </p:cNvSpPr>
          <p:nvPr/>
        </p:nvSpPr>
        <p:spPr bwMode="auto">
          <a:xfrm>
            <a:off x="323850" y="1052513"/>
            <a:ext cx="8569325" cy="70802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sr-Cyrl-CS" sz="2000">
                <a:latin typeface="Times New Roman" pitchFamily="18" charset="0"/>
                <a:cs typeface="Times New Roman" pitchFamily="18" charset="0"/>
              </a:rPr>
              <a:t>Израчунати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проценат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дозе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пентобарбитона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који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ће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бити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јонизован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sz="2000">
                <a:latin typeface="Times New Roman" pitchFamily="18" charset="0"/>
                <a:cs typeface="Times New Roman" pitchFamily="18" charset="0"/>
              </a:rPr>
              <a:t>плазми</a:t>
            </a:r>
            <a:r>
              <a:rPr lang="sl-SI" sz="2000">
                <a:latin typeface="Times New Roman" pitchFamily="18" charset="0"/>
                <a:cs typeface="Times New Roman" pitchFamily="18" charset="0"/>
              </a:rPr>
              <a:t>, 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sl-SI" sz="2000">
                <a:latin typeface="Times New Roman" pitchFamily="18" charset="0"/>
                <a:cs typeface="Times New Roman" pitchFamily="18" charset="0"/>
              </a:rPr>
              <a:t>pH 7.4.</a:t>
            </a:r>
            <a:endParaRPr lang="en-US" sz="2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4" name="Text Box 14"/>
          <p:cNvSpPr txBox="1">
            <a:spLocks noChangeArrowheads="1"/>
          </p:cNvSpPr>
          <p:nvPr/>
        </p:nvSpPr>
        <p:spPr bwMode="auto">
          <a:xfrm>
            <a:off x="2339975" y="5013325"/>
            <a:ext cx="4572000" cy="7842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јонизованог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pH 7.4 =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20,1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</a:p>
          <a:p>
            <a:pPr eaLnBrk="1" hangingPunct="1">
              <a:spcBef>
                <a:spcPct val="50000"/>
              </a:spcBef>
            </a:pPr>
            <a:r>
              <a:rPr lang="sl-SI" b="1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нејонизованог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лека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sr-Cyrl-CS" b="1">
                <a:latin typeface="Times New Roman" pitchFamily="18" charset="0"/>
                <a:cs typeface="Times New Roman" pitchFamily="18" charset="0"/>
              </a:rPr>
              <a:t>на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 pH 7.4 = </a:t>
            </a:r>
            <a:r>
              <a:rPr lang="en-US" b="1">
                <a:latin typeface="Times New Roman" pitchFamily="18" charset="0"/>
                <a:cs typeface="Times New Roman" pitchFamily="18" charset="0"/>
              </a:rPr>
              <a:t>79,9 </a:t>
            </a:r>
            <a:r>
              <a:rPr lang="sl-SI" b="1">
                <a:latin typeface="Times New Roman" pitchFamily="18" charset="0"/>
                <a:cs typeface="Times New Roman" pitchFamily="18" charset="0"/>
              </a:rPr>
              <a:t>%</a:t>
            </a:r>
            <a:endParaRPr lang="en-US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65" name="Text Box 17"/>
          <p:cNvSpPr txBox="1">
            <a:spLocks noChangeArrowheads="1"/>
          </p:cNvSpPr>
          <p:nvPr/>
        </p:nvSpPr>
        <p:spPr bwMode="auto">
          <a:xfrm>
            <a:off x="900113" y="3860800"/>
            <a:ext cx="1295400" cy="3667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sr-Latn-CS" i="1">
                <a:latin typeface="Times New Roman" pitchFamily="18" charset="0"/>
                <a:cs typeface="Times New Roman" pitchFamily="18" charset="0"/>
              </a:rPr>
              <a:t>pK</a:t>
            </a:r>
            <a:r>
              <a:rPr lang="sr-Latn-CS" i="1" baseline="-2500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sr-Latn-CS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>
                <a:latin typeface="Times New Roman" pitchFamily="18" charset="0"/>
                <a:cs typeface="Times New Roman" pitchFamily="18" charset="0"/>
              </a:rPr>
              <a:t>0</a:t>
            </a:r>
            <a:endParaRPr lang="sr-Latn-CS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9466" name="Group 42"/>
          <p:cNvGrpSpPr>
            <a:grpSpLocks/>
          </p:cNvGrpSpPr>
          <p:nvPr/>
        </p:nvGrpSpPr>
        <p:grpSpPr bwMode="auto">
          <a:xfrm>
            <a:off x="3492500" y="3933825"/>
            <a:ext cx="4692650" cy="671513"/>
            <a:chOff x="3491880" y="3933056"/>
            <a:chExt cx="4692774" cy="671513"/>
          </a:xfrm>
        </p:grpSpPr>
        <p:sp>
          <p:nvSpPr>
            <p:cNvPr id="19471" name="AutoShape 19"/>
            <p:cNvSpPr>
              <a:spLocks noChangeAspect="1" noChangeArrowheads="1" noTextEdit="1"/>
            </p:cNvSpPr>
            <p:nvPr/>
          </p:nvSpPr>
          <p:spPr bwMode="auto">
            <a:xfrm>
              <a:off x="3491880" y="3933056"/>
              <a:ext cx="4692774" cy="671513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rgbClr val="3333FF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2" name="Line 21"/>
            <p:cNvSpPr>
              <a:spLocks noChangeShapeType="1"/>
            </p:cNvSpPr>
            <p:nvPr/>
          </p:nvSpPr>
          <p:spPr bwMode="auto">
            <a:xfrm>
              <a:off x="6029275" y="4221088"/>
              <a:ext cx="2143125" cy="158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473" name="Rectangle 22"/>
            <p:cNvSpPr>
              <a:spLocks noChangeArrowheads="1"/>
            </p:cNvSpPr>
            <p:nvPr/>
          </p:nvSpPr>
          <p:spPr bwMode="auto">
            <a:xfrm>
              <a:off x="8043367" y="4291832"/>
              <a:ext cx="8175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)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4" name="Rectangle 23"/>
            <p:cNvSpPr>
              <a:spLocks noChangeArrowheads="1"/>
            </p:cNvSpPr>
            <p:nvPr/>
          </p:nvSpPr>
          <p:spPr bwMode="auto">
            <a:xfrm>
              <a:off x="6660232" y="4293096"/>
              <a:ext cx="392736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log(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5" name="Rectangle 24"/>
            <p:cNvSpPr>
              <a:spLocks noChangeArrowheads="1"/>
            </p:cNvSpPr>
            <p:nvPr/>
          </p:nvSpPr>
          <p:spPr bwMode="auto">
            <a:xfrm>
              <a:off x="5979617" y="4291832"/>
              <a:ext cx="12182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6" name="Rectangle 25"/>
            <p:cNvSpPr>
              <a:spLocks noChangeArrowheads="1"/>
            </p:cNvSpPr>
            <p:nvPr/>
          </p:nvSpPr>
          <p:spPr bwMode="auto">
            <a:xfrm>
              <a:off x="6879729" y="3948931"/>
              <a:ext cx="365485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100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7" name="Rectangle 27"/>
            <p:cNvSpPr>
              <a:spLocks noChangeArrowheads="1"/>
            </p:cNvSpPr>
            <p:nvPr/>
          </p:nvSpPr>
          <p:spPr bwMode="auto">
            <a:xfrm>
              <a:off x="3635896" y="4102918"/>
              <a:ext cx="20358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%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8" name="Rectangle 28"/>
            <p:cNvSpPr>
              <a:spLocks noChangeArrowheads="1"/>
            </p:cNvSpPr>
            <p:nvPr/>
          </p:nvSpPr>
          <p:spPr bwMode="auto">
            <a:xfrm>
              <a:off x="7730629" y="4291832"/>
              <a:ext cx="30457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 i="1">
                  <a:latin typeface="Times New Roman" pitchFamily="18" charset="0"/>
                  <a:cs typeface="Times New Roman" pitchFamily="18" charset="0"/>
                </a:rPr>
                <a:t>7,4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79" name="Rectangle 29"/>
            <p:cNvSpPr>
              <a:spLocks noChangeArrowheads="1"/>
            </p:cNvSpPr>
            <p:nvPr/>
          </p:nvSpPr>
          <p:spPr bwMode="auto">
            <a:xfrm>
              <a:off x="7092454" y="4291832"/>
              <a:ext cx="30457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 i="1">
                  <a:latin typeface="Times New Roman" pitchFamily="18" charset="0"/>
                  <a:cs typeface="Times New Roman" pitchFamily="18" charset="0"/>
                </a:rPr>
                <a:t>8,0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0" name="Rectangle 30"/>
            <p:cNvSpPr>
              <a:spLocks noChangeArrowheads="1"/>
            </p:cNvSpPr>
            <p:nvPr/>
          </p:nvSpPr>
          <p:spPr bwMode="auto">
            <a:xfrm>
              <a:off x="6301879" y="4293096"/>
              <a:ext cx="37830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anti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1" name="Rectangle 31"/>
            <p:cNvSpPr>
              <a:spLocks noChangeArrowheads="1"/>
            </p:cNvSpPr>
            <p:nvPr/>
          </p:nvSpPr>
          <p:spPr bwMode="auto">
            <a:xfrm>
              <a:off x="5155704" y="4102918"/>
              <a:ext cx="448841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Cyrl-CS" sz="1900" i="1">
                  <a:latin typeface="Times New Roman" pitchFamily="18" charset="0"/>
                  <a:cs typeface="Times New Roman" pitchFamily="18" charset="0"/>
                </a:rPr>
                <a:t>лека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2" name="Rectangle 33"/>
            <p:cNvSpPr>
              <a:spLocks noChangeArrowheads="1"/>
            </p:cNvSpPr>
            <p:nvPr/>
          </p:nvSpPr>
          <p:spPr bwMode="auto">
            <a:xfrm>
              <a:off x="3913815" y="4102918"/>
              <a:ext cx="1234249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Cyrl-CS" sz="1900" i="1">
                  <a:latin typeface="Times New Roman" pitchFamily="18" charset="0"/>
                  <a:cs typeface="Times New Roman" pitchFamily="18" charset="0"/>
                </a:rPr>
                <a:t>јонизованог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3" name="Rectangle 34"/>
            <p:cNvSpPr>
              <a:spLocks noChangeArrowheads="1"/>
            </p:cNvSpPr>
            <p:nvPr/>
          </p:nvSpPr>
          <p:spPr bwMode="auto">
            <a:xfrm>
              <a:off x="7529017" y="4263256"/>
              <a:ext cx="81754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-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4" name="Rectangle 35"/>
            <p:cNvSpPr>
              <a:spLocks noChangeArrowheads="1"/>
            </p:cNvSpPr>
            <p:nvPr/>
          </p:nvSpPr>
          <p:spPr bwMode="auto">
            <a:xfrm>
              <a:off x="6125667" y="4288740"/>
              <a:ext cx="13785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+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485" name="Rectangle 36"/>
            <p:cNvSpPr>
              <a:spLocks noChangeArrowheads="1"/>
            </p:cNvSpPr>
            <p:nvPr/>
          </p:nvSpPr>
          <p:spPr bwMode="auto">
            <a:xfrm>
              <a:off x="5795467" y="4074343"/>
              <a:ext cx="267702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sr-Latn-CS" sz="190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sz="1900">
                  <a:latin typeface="Times New Roman" pitchFamily="18" charset="0"/>
                  <a:cs typeface="Times New Roman" pitchFamily="18" charset="0"/>
                </a:rPr>
                <a:t>=</a:t>
              </a:r>
              <a:r>
                <a:rPr lang="sr-Latn-CS" sz="1900">
                  <a:latin typeface="Times New Roman" pitchFamily="18" charset="0"/>
                  <a:cs typeface="Times New Roman" pitchFamily="18" charset="0"/>
                </a:rPr>
                <a:t>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9467" name="Group 57"/>
          <p:cNvGrpSpPr>
            <a:grpSpLocks/>
          </p:cNvGrpSpPr>
          <p:nvPr/>
        </p:nvGrpSpPr>
        <p:grpSpPr bwMode="auto">
          <a:xfrm>
            <a:off x="3132138" y="2492375"/>
            <a:ext cx="5805487" cy="800100"/>
            <a:chOff x="1691680" y="4501108"/>
            <a:chExt cx="5805636" cy="800100"/>
          </a:xfrm>
        </p:grpSpPr>
        <p:sp>
          <p:nvSpPr>
            <p:cNvPr id="19469" name="TextBox 39"/>
            <p:cNvSpPr txBox="1">
              <a:spLocks noChangeArrowheads="1"/>
            </p:cNvSpPr>
            <p:nvPr/>
          </p:nvSpPr>
          <p:spPr bwMode="auto">
            <a:xfrm>
              <a:off x="1691680" y="4715852"/>
              <a:ext cx="3174202" cy="36933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sr-Cyrl-CS">
                  <a:latin typeface="Times New Roman" pitchFamily="18" charset="0"/>
                  <a:cs typeface="Times New Roman" pitchFamily="18" charset="0"/>
                </a:rPr>
                <a:t>Степен јонизације лека (%) = </a:t>
              </a:r>
              <a:endParaRPr lang="en-US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9470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16016" y="4501108"/>
              <a:ext cx="2781300" cy="8001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</p:spPr>
        </p:pic>
      </p:grpSp>
      <p:pic>
        <p:nvPicPr>
          <p:cNvPr id="1946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2060575"/>
            <a:ext cx="2009775" cy="15621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ppt/theme/themeOverride2.xml><?xml version="1.0" encoding="utf-8"?>
<a:themeOverride xmlns:a="http://schemas.openxmlformats.org/drawingml/2006/main">
  <a:clrScheme name="Equity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Equity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Equity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11508</TotalTime>
  <Words>3054</Words>
  <Application>Microsoft Office PowerPoint</Application>
  <PresentationFormat>On-screen Show (4:3)</PresentationFormat>
  <Paragraphs>674</Paragraphs>
  <Slides>64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64</vt:i4>
      </vt:variant>
    </vt:vector>
  </HeadingPairs>
  <TitlesOfParts>
    <vt:vector size="80" baseType="lpstr">
      <vt:lpstr>Arial</vt:lpstr>
      <vt:lpstr>Calibri</vt:lpstr>
      <vt:lpstr>Franklin Gothic Book</vt:lpstr>
      <vt:lpstr>Perpetua</vt:lpstr>
      <vt:lpstr>Symbol</vt:lpstr>
      <vt:lpstr>Times New Roman</vt:lpstr>
      <vt:lpstr>Times YU</vt:lpstr>
      <vt:lpstr>Wingdings</vt:lpstr>
      <vt:lpstr>Wingdings 2</vt:lpstr>
      <vt:lpstr>Wingdings 3</vt:lpstr>
      <vt:lpstr>Equity</vt:lpstr>
      <vt:lpstr>CS ChemDraw Drawing</vt:lpstr>
      <vt:lpstr>Equation</vt:lpstr>
      <vt:lpstr>Worksheet</vt:lpstr>
      <vt:lpstr>Microsoft Excel Chart</vt:lpstr>
      <vt:lpstr>Chart</vt:lpstr>
      <vt:lpstr>PowerPoint Presentation</vt:lpstr>
      <vt:lpstr>Кисело-базне особине лекова</vt:lpstr>
      <vt:lpstr>Henderson-Hasselbalch-ова једначина</vt:lpstr>
      <vt:lpstr>pKa = -log10Ka </vt:lpstr>
      <vt:lpstr>PowerPoint Presentation</vt:lpstr>
      <vt:lpstr> ОДРЕЂИВАЊЕ СТЕПЕНА ЈОНИЗАЦИЈЕ ЛЕКА ПРИМЕНОМ HENDERSON-HASSELBALCH-ове ЈЕДНАЧИНЕ</vt:lpstr>
      <vt:lpstr> ОДРЕЂИВАЊЕ СТЕПЕНА ЈОНИЗАЦИЈЕ ЛЕКА ПРИМЕНОМ HENDERSON-HASSELBALCH-ове ЈЕДНАЧИНЕ</vt:lpstr>
      <vt:lpstr>Пример: ефедрин у плазми</vt:lpstr>
      <vt:lpstr>Пример: пентoбарбитон у плазми</vt:lpstr>
      <vt:lpstr>Методе одређивања константи протоновања лека и константи стабилности комплекса</vt:lpstr>
      <vt:lpstr>Методе одређивања константи протоновања лека и константи стабилности комплекса</vt:lpstr>
      <vt:lpstr>Методе одређивања константи протоновања лека и константи стабилности комплекса</vt:lpstr>
      <vt:lpstr>Електрохемијске методе</vt:lpstr>
      <vt:lpstr>Потенциометријске методе</vt:lpstr>
      <vt:lpstr>Потенциометријске методе</vt:lpstr>
      <vt:lpstr>Потенциометријске методе</vt:lpstr>
      <vt:lpstr>ЕЛЕКТРОДЕ</vt:lpstr>
      <vt:lpstr>Референтне електроде</vt:lpstr>
      <vt:lpstr>Референтне електроде</vt:lpstr>
      <vt:lpstr>ЕЛЕКТРОДЕ ЗА МЕРЕЊЕ pH</vt:lpstr>
      <vt:lpstr>ЕЛЕКТРОДЕ ЗА МЕРЕЊЕ pH</vt:lpstr>
      <vt:lpstr>PowerPoint Presentation</vt:lpstr>
      <vt:lpstr>PowerPoint Presentation</vt:lpstr>
      <vt:lpstr>PowerPoint Presentation</vt:lpstr>
      <vt:lpstr>ЈОН-СЕЛЕКТИВНЕ ЕЛЕКТРОДЕ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Потенциометријско одређивање јонизационих константи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Оптичке методе анализе</vt:lpstr>
      <vt:lpstr> ПОДЕЛА ОПТИЧКИХ МЕТОДА</vt:lpstr>
      <vt:lpstr>ЗАКОНИ  АПСОРПЦИЈЕ</vt:lpstr>
      <vt:lpstr>Спектрофотометријске методе за одређивање киселинских константи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Нумеричко одређивање pKk помоћу линеарних једначина</vt:lpstr>
      <vt:lpstr>PowerPoint Presentation</vt:lpstr>
      <vt:lpstr>Метода нелинеарног фитовања</vt:lpstr>
      <vt:lpstr>PowerPoint Presentation</vt:lpstr>
      <vt:lpstr>PowerPoint Presentation</vt:lpstr>
    </vt:vector>
  </TitlesOfParts>
  <Company>ZZJZGZ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 metode u primeni lekova 1</dc:title>
  <dc:creator>dr Ratomir Jelic</dc:creator>
  <cp:lastModifiedBy>Ratomir Jelic</cp:lastModifiedBy>
  <cp:revision>378</cp:revision>
  <dcterms:created xsi:type="dcterms:W3CDTF">2002-02-09T11:19:38Z</dcterms:created>
  <dcterms:modified xsi:type="dcterms:W3CDTF">2018-10-09T11:26:25Z</dcterms:modified>
</cp:coreProperties>
</file>